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8" r:id="rId5"/>
    <p:sldId id="259" r:id="rId6"/>
    <p:sldId id="279" r:id="rId7"/>
    <p:sldId id="280" r:id="rId8"/>
    <p:sldId id="260" r:id="rId9"/>
    <p:sldId id="261" r:id="rId10"/>
    <p:sldId id="262" r:id="rId11"/>
    <p:sldId id="263" r:id="rId12"/>
    <p:sldId id="315" r:id="rId13"/>
    <p:sldId id="309" r:id="rId14"/>
    <p:sldId id="264" r:id="rId15"/>
    <p:sldId id="265" r:id="rId16"/>
    <p:sldId id="266" r:id="rId17"/>
    <p:sldId id="267" r:id="rId18"/>
    <p:sldId id="268" r:id="rId19"/>
    <p:sldId id="269" r:id="rId20"/>
    <p:sldId id="313" r:id="rId21"/>
    <p:sldId id="317" r:id="rId22"/>
    <p:sldId id="311" r:id="rId23"/>
    <p:sldId id="271" r:id="rId24"/>
    <p:sldId id="31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15EA3-847A-43DA-B37E-D8DF87F9E44F}" v="7" dt="2023-01-21T16:13:09.4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0" autoAdjust="0"/>
    <p:restoredTop sz="94660"/>
  </p:normalViewPr>
  <p:slideViewPr>
    <p:cSldViewPr snapToGrid="0">
      <p:cViewPr>
        <p:scale>
          <a:sx n="59" d="100"/>
          <a:sy n="59" d="100"/>
        </p:scale>
        <p:origin x="8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Blake" userId="657a9e339c625bf3" providerId="LiveId" clId="{1C415EA3-847A-43DA-B37E-D8DF87F9E44F}"/>
    <pc:docChg chg="undo custSel addSld delSld modSld">
      <pc:chgData name="Natalie Blake" userId="657a9e339c625bf3" providerId="LiveId" clId="{1C415EA3-847A-43DA-B37E-D8DF87F9E44F}" dt="2023-01-21T16:16:58.971" v="92" actId="20577"/>
      <pc:docMkLst>
        <pc:docMk/>
      </pc:docMkLst>
      <pc:sldChg chg="modSp mod">
        <pc:chgData name="Natalie Blake" userId="657a9e339c625bf3" providerId="LiveId" clId="{1C415EA3-847A-43DA-B37E-D8DF87F9E44F}" dt="2023-01-21T16:16:58.971" v="92" actId="20577"/>
        <pc:sldMkLst>
          <pc:docMk/>
          <pc:sldMk cId="703676106" sldId="268"/>
        </pc:sldMkLst>
        <pc:spChg chg="mod">
          <ac:chgData name="Natalie Blake" userId="657a9e339c625bf3" providerId="LiveId" clId="{1C415EA3-847A-43DA-B37E-D8DF87F9E44F}" dt="2023-01-21T16:16:58.971" v="92" actId="20577"/>
          <ac:spMkLst>
            <pc:docMk/>
            <pc:sldMk cId="703676106" sldId="268"/>
            <ac:spMk id="3" creationId="{EA771E27-21FD-013A-7CBA-0BE62418718A}"/>
          </ac:spMkLst>
        </pc:spChg>
      </pc:sldChg>
      <pc:sldChg chg="addSp delSp modSp del mod">
        <pc:chgData name="Natalie Blake" userId="657a9e339c625bf3" providerId="LiveId" clId="{1C415EA3-847A-43DA-B37E-D8DF87F9E44F}" dt="2023-01-21T16:13:21.866" v="89" actId="47"/>
        <pc:sldMkLst>
          <pc:docMk/>
          <pc:sldMk cId="414886198" sldId="314"/>
        </pc:sldMkLst>
        <pc:spChg chg="mod">
          <ac:chgData name="Natalie Blake" userId="657a9e339c625bf3" providerId="LiveId" clId="{1C415EA3-847A-43DA-B37E-D8DF87F9E44F}" dt="2023-01-21T16:10:34.769" v="45" actId="1076"/>
          <ac:spMkLst>
            <pc:docMk/>
            <pc:sldMk cId="414886198" sldId="314"/>
            <ac:spMk id="5" creationId="{61403F80-6300-1224-00D7-5C56C302C973}"/>
          </ac:spMkLst>
        </pc:spChg>
        <pc:spChg chg="add del mod">
          <ac:chgData name="Natalie Blake" userId="657a9e339c625bf3" providerId="LiveId" clId="{1C415EA3-847A-43DA-B37E-D8DF87F9E44F}" dt="2023-01-21T16:10:57.240" v="49" actId="207"/>
          <ac:spMkLst>
            <pc:docMk/>
            <pc:sldMk cId="414886198" sldId="314"/>
            <ac:spMk id="6" creationId="{A19ABC09-17D1-05BE-3ECC-04583EBC5E1A}"/>
          </ac:spMkLst>
        </pc:spChg>
        <pc:spChg chg="add mod">
          <ac:chgData name="Natalie Blake" userId="657a9e339c625bf3" providerId="LiveId" clId="{1C415EA3-847A-43DA-B37E-D8DF87F9E44F}" dt="2023-01-21T16:12:44.807" v="84" actId="1076"/>
          <ac:spMkLst>
            <pc:docMk/>
            <pc:sldMk cId="414886198" sldId="314"/>
            <ac:spMk id="7" creationId="{18FCEF91-B743-65FC-4914-C85FF9275A1F}"/>
          </ac:spMkLst>
        </pc:spChg>
      </pc:sldChg>
      <pc:sldChg chg="addSp delSp modSp new del mod">
        <pc:chgData name="Natalie Blake" userId="657a9e339c625bf3" providerId="LiveId" clId="{1C415EA3-847A-43DA-B37E-D8DF87F9E44F}" dt="2023-01-21T16:13:52.352" v="90" actId="47"/>
        <pc:sldMkLst>
          <pc:docMk/>
          <pc:sldMk cId="2695837304" sldId="316"/>
        </pc:sldMkLst>
        <pc:spChg chg="del">
          <ac:chgData name="Natalie Blake" userId="657a9e339c625bf3" providerId="LiveId" clId="{1C415EA3-847A-43DA-B37E-D8DF87F9E44F}" dt="2023-01-21T16:11:25.611" v="53" actId="478"/>
          <ac:spMkLst>
            <pc:docMk/>
            <pc:sldMk cId="2695837304" sldId="316"/>
            <ac:spMk id="2" creationId="{AB6550A7-02B3-1374-0375-CDA1FF6ADF9A}"/>
          </ac:spMkLst>
        </pc:spChg>
        <pc:spChg chg="del">
          <ac:chgData name="Natalie Blake" userId="657a9e339c625bf3" providerId="LiveId" clId="{1C415EA3-847A-43DA-B37E-D8DF87F9E44F}" dt="2023-01-21T16:11:29.736" v="54" actId="478"/>
          <ac:spMkLst>
            <pc:docMk/>
            <pc:sldMk cId="2695837304" sldId="316"/>
            <ac:spMk id="3" creationId="{E5422524-4DAE-FA87-0F6C-D410CFC930F3}"/>
          </ac:spMkLst>
        </pc:spChg>
        <pc:spChg chg="add del mod">
          <ac:chgData name="Natalie Blake" userId="657a9e339c625bf3" providerId="LiveId" clId="{1C415EA3-847A-43DA-B37E-D8DF87F9E44F}" dt="2023-01-21T16:11:34.165" v="56"/>
          <ac:spMkLst>
            <pc:docMk/>
            <pc:sldMk cId="2695837304" sldId="316"/>
            <ac:spMk id="5" creationId="{EF28EE87-EC23-E578-DD7F-EC29F2E64A03}"/>
          </ac:spMkLst>
        </pc:spChg>
        <pc:spChg chg="add del mod">
          <ac:chgData name="Natalie Blake" userId="657a9e339c625bf3" providerId="LiveId" clId="{1C415EA3-847A-43DA-B37E-D8DF87F9E44F}" dt="2023-01-21T16:11:34.165" v="56"/>
          <ac:spMkLst>
            <pc:docMk/>
            <pc:sldMk cId="2695837304" sldId="316"/>
            <ac:spMk id="7" creationId="{19B233C1-62C1-5A42-2825-580BE6DC76F7}"/>
          </ac:spMkLst>
        </pc:spChg>
        <pc:spChg chg="add del mod">
          <ac:chgData name="Natalie Blake" userId="657a9e339c625bf3" providerId="LiveId" clId="{1C415EA3-847A-43DA-B37E-D8DF87F9E44F}" dt="2023-01-21T16:11:34.165" v="56"/>
          <ac:spMkLst>
            <pc:docMk/>
            <pc:sldMk cId="2695837304" sldId="316"/>
            <ac:spMk id="8" creationId="{A360985B-7C37-6FBA-8504-88C5193A8748}"/>
          </ac:spMkLst>
        </pc:spChg>
        <pc:picChg chg="add del">
          <ac:chgData name="Natalie Blake" userId="657a9e339c625bf3" providerId="LiveId" clId="{1C415EA3-847A-43DA-B37E-D8DF87F9E44F}" dt="2023-01-21T16:11:22.326" v="52"/>
          <ac:picMkLst>
            <pc:docMk/>
            <pc:sldMk cId="2695837304" sldId="316"/>
            <ac:picMk id="4" creationId="{8E9675ED-44F8-10C4-E8F2-47438B78A172}"/>
          </ac:picMkLst>
        </pc:picChg>
        <pc:picChg chg="add del mod">
          <ac:chgData name="Natalie Blake" userId="657a9e339c625bf3" providerId="LiveId" clId="{1C415EA3-847A-43DA-B37E-D8DF87F9E44F}" dt="2023-01-21T16:11:34.165" v="56"/>
          <ac:picMkLst>
            <pc:docMk/>
            <pc:sldMk cId="2695837304" sldId="316"/>
            <ac:picMk id="6" creationId="{DB1AE70E-8921-0957-7B14-B30A0C7B8BF2}"/>
          </ac:picMkLst>
        </pc:picChg>
        <pc:picChg chg="add">
          <ac:chgData name="Natalie Blake" userId="657a9e339c625bf3" providerId="LiveId" clId="{1C415EA3-847A-43DA-B37E-D8DF87F9E44F}" dt="2023-01-21T16:11:37.603" v="57"/>
          <ac:picMkLst>
            <pc:docMk/>
            <pc:sldMk cId="2695837304" sldId="316"/>
            <ac:picMk id="9" creationId="{AFB0C841-E4C3-2033-68C4-0A87A4244605}"/>
          </ac:picMkLst>
        </pc:picChg>
      </pc:sldChg>
      <pc:sldChg chg="addSp delSp new mod">
        <pc:chgData name="Natalie Blake" userId="657a9e339c625bf3" providerId="LiveId" clId="{1C415EA3-847A-43DA-B37E-D8DF87F9E44F}" dt="2023-01-21T16:13:09.476" v="88"/>
        <pc:sldMkLst>
          <pc:docMk/>
          <pc:sldMk cId="1000326113" sldId="317"/>
        </pc:sldMkLst>
        <pc:spChg chg="del">
          <ac:chgData name="Natalie Blake" userId="657a9e339c625bf3" providerId="LiveId" clId="{1C415EA3-847A-43DA-B37E-D8DF87F9E44F}" dt="2023-01-21T16:13:00.300" v="86" actId="478"/>
          <ac:spMkLst>
            <pc:docMk/>
            <pc:sldMk cId="1000326113" sldId="317"/>
            <ac:spMk id="2" creationId="{027DAB18-B3B2-1398-802A-FADC0874468F}"/>
          </ac:spMkLst>
        </pc:spChg>
        <pc:spChg chg="del">
          <ac:chgData name="Natalie Blake" userId="657a9e339c625bf3" providerId="LiveId" clId="{1C415EA3-847A-43DA-B37E-D8DF87F9E44F}" dt="2023-01-21T16:13:03.382" v="87" actId="478"/>
          <ac:spMkLst>
            <pc:docMk/>
            <pc:sldMk cId="1000326113" sldId="317"/>
            <ac:spMk id="3" creationId="{F68DD7E6-83B5-5B82-EEF2-BF4F85AA4417}"/>
          </ac:spMkLst>
        </pc:spChg>
        <pc:picChg chg="add">
          <ac:chgData name="Natalie Blake" userId="657a9e339c625bf3" providerId="LiveId" clId="{1C415EA3-847A-43DA-B37E-D8DF87F9E44F}" dt="2023-01-21T16:13:09.476" v="88"/>
          <ac:picMkLst>
            <pc:docMk/>
            <pc:sldMk cId="1000326113" sldId="317"/>
            <ac:picMk id="4" creationId="{8F697E73-6F7B-6D87-4A03-163CFBE442E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2F6B58-3737-465D-AC93-73433ABC6B41}"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402DEDB8-25B3-4D3E-A284-983F312595BC}">
      <dgm:prSet/>
      <dgm:spPr/>
      <dgm:t>
        <a:bodyPr/>
        <a:lstStyle/>
        <a:p>
          <a:r>
            <a:rPr lang="en-US" b="1"/>
            <a:t>It means that:</a:t>
          </a:r>
          <a:endParaRPr lang="en-US"/>
        </a:p>
      </dgm:t>
    </dgm:pt>
    <dgm:pt modelId="{5EA9B196-2A5C-4741-928B-4256ECFC3637}" type="parTrans" cxnId="{545E2464-5E71-4D69-8853-2D3135F2497D}">
      <dgm:prSet/>
      <dgm:spPr/>
      <dgm:t>
        <a:bodyPr/>
        <a:lstStyle/>
        <a:p>
          <a:endParaRPr lang="en-US"/>
        </a:p>
      </dgm:t>
    </dgm:pt>
    <dgm:pt modelId="{0FF50A1F-9E34-4E3D-8089-3AB929C09CD7}" type="sibTrans" cxnId="{545E2464-5E71-4D69-8853-2D3135F2497D}">
      <dgm:prSet/>
      <dgm:spPr/>
      <dgm:t>
        <a:bodyPr/>
        <a:lstStyle/>
        <a:p>
          <a:endParaRPr lang="en-US"/>
        </a:p>
      </dgm:t>
    </dgm:pt>
    <dgm:pt modelId="{8D3458E9-9BCE-42A5-845A-7B6CAD33751C}">
      <dgm:prSet/>
      <dgm:spPr/>
      <dgm:t>
        <a:bodyPr/>
        <a:lstStyle/>
        <a:p>
          <a:r>
            <a:rPr lang="en-US" b="1"/>
            <a:t>Confirmation will no longer be the Gateway to Holy Communion</a:t>
          </a:r>
          <a:endParaRPr lang="en-US"/>
        </a:p>
      </dgm:t>
    </dgm:pt>
    <dgm:pt modelId="{3408B9E9-38EA-4636-A465-A6F29F9FB515}" type="parTrans" cxnId="{785450FD-822D-4EE4-BADB-2EABCA2EB610}">
      <dgm:prSet/>
      <dgm:spPr/>
      <dgm:t>
        <a:bodyPr/>
        <a:lstStyle/>
        <a:p>
          <a:endParaRPr lang="en-US"/>
        </a:p>
      </dgm:t>
    </dgm:pt>
    <dgm:pt modelId="{E8CD3BCE-DDB0-4835-9B43-8F44CC239627}" type="sibTrans" cxnId="{785450FD-822D-4EE4-BADB-2EABCA2EB610}">
      <dgm:prSet/>
      <dgm:spPr/>
      <dgm:t>
        <a:bodyPr/>
        <a:lstStyle/>
        <a:p>
          <a:endParaRPr lang="en-US"/>
        </a:p>
      </dgm:t>
    </dgm:pt>
    <dgm:pt modelId="{9E4A89F9-5A10-442A-91ED-43677E70DCBE}">
      <dgm:prSet/>
      <dgm:spPr/>
      <dgm:t>
        <a:bodyPr/>
        <a:lstStyle/>
        <a:p>
          <a:r>
            <a:rPr lang="en-US" b="1"/>
            <a:t>Persons will no longer be required to be confirmed before they can receive Holy Communion. </a:t>
          </a:r>
          <a:endParaRPr lang="en-US"/>
        </a:p>
      </dgm:t>
    </dgm:pt>
    <dgm:pt modelId="{C0499C12-8DDA-4753-B7B8-6F26AB3607B6}" type="parTrans" cxnId="{D2CCE614-B4E2-49E0-9E99-029EFDF7ED17}">
      <dgm:prSet/>
      <dgm:spPr/>
      <dgm:t>
        <a:bodyPr/>
        <a:lstStyle/>
        <a:p>
          <a:endParaRPr lang="en-US"/>
        </a:p>
      </dgm:t>
    </dgm:pt>
    <dgm:pt modelId="{7EFD29EB-D058-404D-A821-3FB4F05B0829}" type="sibTrans" cxnId="{D2CCE614-B4E2-49E0-9E99-029EFDF7ED17}">
      <dgm:prSet/>
      <dgm:spPr/>
      <dgm:t>
        <a:bodyPr/>
        <a:lstStyle/>
        <a:p>
          <a:endParaRPr lang="en-US"/>
        </a:p>
      </dgm:t>
    </dgm:pt>
    <dgm:pt modelId="{6B7F2D90-4FA0-4A16-AD78-E654D68470C8}">
      <dgm:prSet/>
      <dgm:spPr/>
      <dgm:t>
        <a:bodyPr/>
        <a:lstStyle/>
        <a:p>
          <a:r>
            <a:rPr lang="en-US" b="1"/>
            <a:t>They will be required to be baptized in the Trinity, before they can receive the sacrament.</a:t>
          </a:r>
          <a:endParaRPr lang="en-US"/>
        </a:p>
      </dgm:t>
    </dgm:pt>
    <dgm:pt modelId="{52E0874D-0B86-4322-A2FE-78F563C333AD}" type="parTrans" cxnId="{047791E7-BE09-4E33-8C5D-486851B23F23}">
      <dgm:prSet/>
      <dgm:spPr/>
      <dgm:t>
        <a:bodyPr/>
        <a:lstStyle/>
        <a:p>
          <a:endParaRPr lang="en-US"/>
        </a:p>
      </dgm:t>
    </dgm:pt>
    <dgm:pt modelId="{32EF5237-225F-4A15-BCCC-DB00800F86FD}" type="sibTrans" cxnId="{047791E7-BE09-4E33-8C5D-486851B23F23}">
      <dgm:prSet/>
      <dgm:spPr/>
      <dgm:t>
        <a:bodyPr/>
        <a:lstStyle/>
        <a:p>
          <a:endParaRPr lang="en-US"/>
        </a:p>
      </dgm:t>
    </dgm:pt>
    <dgm:pt modelId="{72CCAEC3-7A7F-4906-A8BA-109E2CBE61CA}" type="pres">
      <dgm:prSet presAssocID="{B22F6B58-3737-465D-AC93-73433ABC6B41}" presName="diagram" presStyleCnt="0">
        <dgm:presLayoutVars>
          <dgm:dir/>
          <dgm:resizeHandles val="exact"/>
        </dgm:presLayoutVars>
      </dgm:prSet>
      <dgm:spPr/>
    </dgm:pt>
    <dgm:pt modelId="{07FC3646-E3E7-45AD-90EB-3CDF48A84C6F}" type="pres">
      <dgm:prSet presAssocID="{402DEDB8-25B3-4D3E-A284-983F312595BC}" presName="node" presStyleLbl="node1" presStyleIdx="0" presStyleCnt="4" custLinFactNeighborY="2252">
        <dgm:presLayoutVars>
          <dgm:bulletEnabled val="1"/>
        </dgm:presLayoutVars>
      </dgm:prSet>
      <dgm:spPr/>
    </dgm:pt>
    <dgm:pt modelId="{CC8987FC-A0B5-4258-8755-EE111ACE30B4}" type="pres">
      <dgm:prSet presAssocID="{0FF50A1F-9E34-4E3D-8089-3AB929C09CD7}" presName="sibTrans" presStyleCnt="0"/>
      <dgm:spPr/>
    </dgm:pt>
    <dgm:pt modelId="{3A334F36-6167-422F-8F43-0C7831DF6F93}" type="pres">
      <dgm:prSet presAssocID="{8D3458E9-9BCE-42A5-845A-7B6CAD33751C}" presName="node" presStyleLbl="node1" presStyleIdx="1" presStyleCnt="4">
        <dgm:presLayoutVars>
          <dgm:bulletEnabled val="1"/>
        </dgm:presLayoutVars>
      </dgm:prSet>
      <dgm:spPr/>
    </dgm:pt>
    <dgm:pt modelId="{F0018D54-EC70-41AC-BDAA-255ACCA01E9F}" type="pres">
      <dgm:prSet presAssocID="{E8CD3BCE-DDB0-4835-9B43-8F44CC239627}" presName="sibTrans" presStyleCnt="0"/>
      <dgm:spPr/>
    </dgm:pt>
    <dgm:pt modelId="{693DCF8A-FAAB-43F1-B373-7CE33E870837}" type="pres">
      <dgm:prSet presAssocID="{9E4A89F9-5A10-442A-91ED-43677E70DCBE}" presName="node" presStyleLbl="node1" presStyleIdx="2" presStyleCnt="4" custLinFactNeighborX="-13467" custLinFactNeighborY="-2234">
        <dgm:presLayoutVars>
          <dgm:bulletEnabled val="1"/>
        </dgm:presLayoutVars>
      </dgm:prSet>
      <dgm:spPr/>
    </dgm:pt>
    <dgm:pt modelId="{4595A577-DE93-432B-997A-3EF8F112945D}" type="pres">
      <dgm:prSet presAssocID="{7EFD29EB-D058-404D-A821-3FB4F05B0829}" presName="sibTrans" presStyleCnt="0"/>
      <dgm:spPr/>
    </dgm:pt>
    <dgm:pt modelId="{9270E61E-307C-4BFA-B447-C042F71E7CD0}" type="pres">
      <dgm:prSet presAssocID="{6B7F2D90-4FA0-4A16-AD78-E654D68470C8}" presName="node" presStyleLbl="node1" presStyleIdx="3" presStyleCnt="4" custLinFactNeighborX="1817" custLinFactNeighborY="431">
        <dgm:presLayoutVars>
          <dgm:bulletEnabled val="1"/>
        </dgm:presLayoutVars>
      </dgm:prSet>
      <dgm:spPr/>
    </dgm:pt>
  </dgm:ptLst>
  <dgm:cxnLst>
    <dgm:cxn modelId="{36997400-1298-4F41-88A3-5A2D6DE12F2C}" type="presOf" srcId="{6B7F2D90-4FA0-4A16-AD78-E654D68470C8}" destId="{9270E61E-307C-4BFA-B447-C042F71E7CD0}" srcOrd="0" destOrd="0" presId="urn:microsoft.com/office/officeart/2005/8/layout/default"/>
    <dgm:cxn modelId="{D2CCE614-B4E2-49E0-9E99-029EFDF7ED17}" srcId="{B22F6B58-3737-465D-AC93-73433ABC6B41}" destId="{9E4A89F9-5A10-442A-91ED-43677E70DCBE}" srcOrd="2" destOrd="0" parTransId="{C0499C12-8DDA-4753-B7B8-6F26AB3607B6}" sibTransId="{7EFD29EB-D058-404D-A821-3FB4F05B0829}"/>
    <dgm:cxn modelId="{BD340323-CA38-4B1F-B4DA-637AC28C358F}" type="presOf" srcId="{402DEDB8-25B3-4D3E-A284-983F312595BC}" destId="{07FC3646-E3E7-45AD-90EB-3CDF48A84C6F}" srcOrd="0" destOrd="0" presId="urn:microsoft.com/office/officeart/2005/8/layout/default"/>
    <dgm:cxn modelId="{545E2464-5E71-4D69-8853-2D3135F2497D}" srcId="{B22F6B58-3737-465D-AC93-73433ABC6B41}" destId="{402DEDB8-25B3-4D3E-A284-983F312595BC}" srcOrd="0" destOrd="0" parTransId="{5EA9B196-2A5C-4741-928B-4256ECFC3637}" sibTransId="{0FF50A1F-9E34-4E3D-8089-3AB929C09CD7}"/>
    <dgm:cxn modelId="{6FFCF9BE-93D3-4485-8268-3D351F77A6A7}" type="presOf" srcId="{9E4A89F9-5A10-442A-91ED-43677E70DCBE}" destId="{693DCF8A-FAAB-43F1-B373-7CE33E870837}" srcOrd="0" destOrd="0" presId="urn:microsoft.com/office/officeart/2005/8/layout/default"/>
    <dgm:cxn modelId="{0859D0E4-1923-4BF9-B84A-0604C29F1C63}" type="presOf" srcId="{B22F6B58-3737-465D-AC93-73433ABC6B41}" destId="{72CCAEC3-7A7F-4906-A8BA-109E2CBE61CA}" srcOrd="0" destOrd="0" presId="urn:microsoft.com/office/officeart/2005/8/layout/default"/>
    <dgm:cxn modelId="{5ABC61E6-F8E9-43CA-AF47-478721F943E9}" type="presOf" srcId="{8D3458E9-9BCE-42A5-845A-7B6CAD33751C}" destId="{3A334F36-6167-422F-8F43-0C7831DF6F93}" srcOrd="0" destOrd="0" presId="urn:microsoft.com/office/officeart/2005/8/layout/default"/>
    <dgm:cxn modelId="{047791E7-BE09-4E33-8C5D-486851B23F23}" srcId="{B22F6B58-3737-465D-AC93-73433ABC6B41}" destId="{6B7F2D90-4FA0-4A16-AD78-E654D68470C8}" srcOrd="3" destOrd="0" parTransId="{52E0874D-0B86-4322-A2FE-78F563C333AD}" sibTransId="{32EF5237-225F-4A15-BCCC-DB00800F86FD}"/>
    <dgm:cxn modelId="{785450FD-822D-4EE4-BADB-2EABCA2EB610}" srcId="{B22F6B58-3737-465D-AC93-73433ABC6B41}" destId="{8D3458E9-9BCE-42A5-845A-7B6CAD33751C}" srcOrd="1" destOrd="0" parTransId="{3408B9E9-38EA-4636-A465-A6F29F9FB515}" sibTransId="{E8CD3BCE-DDB0-4835-9B43-8F44CC239627}"/>
    <dgm:cxn modelId="{074EDB03-AEDB-463A-AA11-B283B1E1D4C1}" type="presParOf" srcId="{72CCAEC3-7A7F-4906-A8BA-109E2CBE61CA}" destId="{07FC3646-E3E7-45AD-90EB-3CDF48A84C6F}" srcOrd="0" destOrd="0" presId="urn:microsoft.com/office/officeart/2005/8/layout/default"/>
    <dgm:cxn modelId="{9078CC97-D560-4FDD-B8CD-B9164610EAC2}" type="presParOf" srcId="{72CCAEC3-7A7F-4906-A8BA-109E2CBE61CA}" destId="{CC8987FC-A0B5-4258-8755-EE111ACE30B4}" srcOrd="1" destOrd="0" presId="urn:microsoft.com/office/officeart/2005/8/layout/default"/>
    <dgm:cxn modelId="{839E3B78-E118-4318-BF54-170B9DE48D38}" type="presParOf" srcId="{72CCAEC3-7A7F-4906-A8BA-109E2CBE61CA}" destId="{3A334F36-6167-422F-8F43-0C7831DF6F93}" srcOrd="2" destOrd="0" presId="urn:microsoft.com/office/officeart/2005/8/layout/default"/>
    <dgm:cxn modelId="{6F719E5E-7DAA-476D-9BE9-80513F864037}" type="presParOf" srcId="{72CCAEC3-7A7F-4906-A8BA-109E2CBE61CA}" destId="{F0018D54-EC70-41AC-BDAA-255ACCA01E9F}" srcOrd="3" destOrd="0" presId="urn:microsoft.com/office/officeart/2005/8/layout/default"/>
    <dgm:cxn modelId="{58231A0D-EA4F-4C3C-8D45-361FE6BB347A}" type="presParOf" srcId="{72CCAEC3-7A7F-4906-A8BA-109E2CBE61CA}" destId="{693DCF8A-FAAB-43F1-B373-7CE33E870837}" srcOrd="4" destOrd="0" presId="urn:microsoft.com/office/officeart/2005/8/layout/default"/>
    <dgm:cxn modelId="{83971A02-D556-47C5-BC77-8B4ABF6009C5}" type="presParOf" srcId="{72CCAEC3-7A7F-4906-A8BA-109E2CBE61CA}" destId="{4595A577-DE93-432B-997A-3EF8F112945D}" srcOrd="5" destOrd="0" presId="urn:microsoft.com/office/officeart/2005/8/layout/default"/>
    <dgm:cxn modelId="{6A340E0A-5D30-4441-A42B-42E7EB3F2C93}" type="presParOf" srcId="{72CCAEC3-7A7F-4906-A8BA-109E2CBE61CA}" destId="{9270E61E-307C-4BFA-B447-C042F71E7CD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3A52AF-0A7A-4612-B075-007486EA7D58}"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0483D7F0-78F7-4591-B2FC-D5C4A06C97B1}">
      <dgm:prSet/>
      <dgm:spPr/>
      <dgm:t>
        <a:bodyPr/>
        <a:lstStyle/>
        <a:p>
          <a:r>
            <a:rPr lang="en-US"/>
            <a:t>In the beginning: </a:t>
          </a:r>
        </a:p>
      </dgm:t>
    </dgm:pt>
    <dgm:pt modelId="{5446A42E-B66E-4E1C-B4A7-6152D910DE46}" type="parTrans" cxnId="{F5A0BF7E-A3CC-4985-9B94-70686DEE485F}">
      <dgm:prSet/>
      <dgm:spPr/>
      <dgm:t>
        <a:bodyPr/>
        <a:lstStyle/>
        <a:p>
          <a:endParaRPr lang="en-US"/>
        </a:p>
      </dgm:t>
    </dgm:pt>
    <dgm:pt modelId="{338B227F-F3DD-47D3-AB45-2095F465F931}" type="sibTrans" cxnId="{F5A0BF7E-A3CC-4985-9B94-70686DEE485F}">
      <dgm:prSet/>
      <dgm:spPr/>
      <dgm:t>
        <a:bodyPr/>
        <a:lstStyle/>
        <a:p>
          <a:endParaRPr lang="en-US"/>
        </a:p>
      </dgm:t>
    </dgm:pt>
    <dgm:pt modelId="{A435D7ED-BF02-45B0-878D-851A7413AC0A}">
      <dgm:prSet/>
      <dgm:spPr/>
      <dgm:t>
        <a:bodyPr/>
        <a:lstStyle/>
        <a:p>
          <a:r>
            <a:rPr lang="en-US"/>
            <a:t>Baptism consisted of washing with water, hand laying and anointing with oil.</a:t>
          </a:r>
        </a:p>
      </dgm:t>
    </dgm:pt>
    <dgm:pt modelId="{FA70DB1E-18CE-4D4B-97A3-DEFF6281ADE1}" type="parTrans" cxnId="{3DF1273B-0C0C-4BAD-A7C0-266765A048E4}">
      <dgm:prSet/>
      <dgm:spPr/>
      <dgm:t>
        <a:bodyPr/>
        <a:lstStyle/>
        <a:p>
          <a:endParaRPr lang="en-US"/>
        </a:p>
      </dgm:t>
    </dgm:pt>
    <dgm:pt modelId="{7B560F29-F3D7-43EC-9DEB-B9B7B496BAAF}" type="sibTrans" cxnId="{3DF1273B-0C0C-4BAD-A7C0-266765A048E4}">
      <dgm:prSet/>
      <dgm:spPr/>
      <dgm:t>
        <a:bodyPr/>
        <a:lstStyle/>
        <a:p>
          <a:endParaRPr lang="en-US"/>
        </a:p>
      </dgm:t>
    </dgm:pt>
    <dgm:pt modelId="{BEAE4F20-71C4-481B-BCBC-82692E703C19}">
      <dgm:prSet/>
      <dgm:spPr/>
      <dgm:t>
        <a:bodyPr/>
        <a:lstStyle/>
        <a:p>
          <a:r>
            <a:rPr lang="en-US"/>
            <a:t>Baptism was only done by a bishop.</a:t>
          </a:r>
        </a:p>
      </dgm:t>
    </dgm:pt>
    <dgm:pt modelId="{02DFD09C-079B-4FD4-99AF-32C071CD64C9}" type="parTrans" cxnId="{5DBFAA49-F173-4E6E-8B17-8D4F4F11BA4C}">
      <dgm:prSet/>
      <dgm:spPr/>
      <dgm:t>
        <a:bodyPr/>
        <a:lstStyle/>
        <a:p>
          <a:endParaRPr lang="en-US"/>
        </a:p>
      </dgm:t>
    </dgm:pt>
    <dgm:pt modelId="{1E508D92-E100-4743-8232-E36DB0E309A3}" type="sibTrans" cxnId="{5DBFAA49-F173-4E6E-8B17-8D4F4F11BA4C}">
      <dgm:prSet/>
      <dgm:spPr/>
      <dgm:t>
        <a:bodyPr/>
        <a:lstStyle/>
        <a:p>
          <a:endParaRPr lang="en-US"/>
        </a:p>
      </dgm:t>
    </dgm:pt>
    <dgm:pt modelId="{EE5DA988-33C0-4D46-86CA-12F80581CCFE}">
      <dgm:prSet/>
      <dgm:spPr/>
      <dgm:t>
        <a:bodyPr/>
        <a:lstStyle/>
        <a:p>
          <a:r>
            <a:rPr lang="en-US"/>
            <a:t>There was no sacrament of Confirmation</a:t>
          </a:r>
        </a:p>
      </dgm:t>
    </dgm:pt>
    <dgm:pt modelId="{9FFD55DC-4EF4-4EF0-A59C-E055866AC679}" type="parTrans" cxnId="{D2A515C7-1AB0-46A4-AFED-AF36757E81F9}">
      <dgm:prSet/>
      <dgm:spPr/>
      <dgm:t>
        <a:bodyPr/>
        <a:lstStyle/>
        <a:p>
          <a:endParaRPr lang="en-US"/>
        </a:p>
      </dgm:t>
    </dgm:pt>
    <dgm:pt modelId="{F7FC18F1-009B-4549-B968-BC277BA76A3F}" type="sibTrans" cxnId="{D2A515C7-1AB0-46A4-AFED-AF36757E81F9}">
      <dgm:prSet/>
      <dgm:spPr/>
      <dgm:t>
        <a:bodyPr/>
        <a:lstStyle/>
        <a:p>
          <a:endParaRPr lang="en-US"/>
        </a:p>
      </dgm:t>
    </dgm:pt>
    <dgm:pt modelId="{CF16A768-3862-4EB5-85E3-2C57475CFED7}" type="pres">
      <dgm:prSet presAssocID="{9A3A52AF-0A7A-4612-B075-007486EA7D58}" presName="linear" presStyleCnt="0">
        <dgm:presLayoutVars>
          <dgm:animLvl val="lvl"/>
          <dgm:resizeHandles val="exact"/>
        </dgm:presLayoutVars>
      </dgm:prSet>
      <dgm:spPr/>
    </dgm:pt>
    <dgm:pt modelId="{E9E09D81-8361-4C90-A50C-0146989EFDC6}" type="pres">
      <dgm:prSet presAssocID="{0483D7F0-78F7-4591-B2FC-D5C4A06C97B1}" presName="parentText" presStyleLbl="node1" presStyleIdx="0" presStyleCnt="4">
        <dgm:presLayoutVars>
          <dgm:chMax val="0"/>
          <dgm:bulletEnabled val="1"/>
        </dgm:presLayoutVars>
      </dgm:prSet>
      <dgm:spPr/>
    </dgm:pt>
    <dgm:pt modelId="{DFE690A3-6103-4E74-AC08-95729AF4AA10}" type="pres">
      <dgm:prSet presAssocID="{338B227F-F3DD-47D3-AB45-2095F465F931}" presName="spacer" presStyleCnt="0"/>
      <dgm:spPr/>
    </dgm:pt>
    <dgm:pt modelId="{23AD39CF-99BF-4D96-8FB1-6D416DB72148}" type="pres">
      <dgm:prSet presAssocID="{A435D7ED-BF02-45B0-878D-851A7413AC0A}" presName="parentText" presStyleLbl="node1" presStyleIdx="1" presStyleCnt="4">
        <dgm:presLayoutVars>
          <dgm:chMax val="0"/>
          <dgm:bulletEnabled val="1"/>
        </dgm:presLayoutVars>
      </dgm:prSet>
      <dgm:spPr/>
    </dgm:pt>
    <dgm:pt modelId="{A6A18B74-6845-497F-897B-E7CC8F2BEB11}" type="pres">
      <dgm:prSet presAssocID="{7B560F29-F3D7-43EC-9DEB-B9B7B496BAAF}" presName="spacer" presStyleCnt="0"/>
      <dgm:spPr/>
    </dgm:pt>
    <dgm:pt modelId="{2D3E5D5E-3284-4D25-AAFF-7C81D2CE4F2A}" type="pres">
      <dgm:prSet presAssocID="{BEAE4F20-71C4-481B-BCBC-82692E703C19}" presName="parentText" presStyleLbl="node1" presStyleIdx="2" presStyleCnt="4">
        <dgm:presLayoutVars>
          <dgm:chMax val="0"/>
          <dgm:bulletEnabled val="1"/>
        </dgm:presLayoutVars>
      </dgm:prSet>
      <dgm:spPr/>
    </dgm:pt>
    <dgm:pt modelId="{A2ED96DA-7CC3-4D7C-8D81-94B6F073B68E}" type="pres">
      <dgm:prSet presAssocID="{1E508D92-E100-4743-8232-E36DB0E309A3}" presName="spacer" presStyleCnt="0"/>
      <dgm:spPr/>
    </dgm:pt>
    <dgm:pt modelId="{BA60F80A-4A5C-4D63-9151-02D8698DCDD6}" type="pres">
      <dgm:prSet presAssocID="{EE5DA988-33C0-4D46-86CA-12F80581CCFE}" presName="parentText" presStyleLbl="node1" presStyleIdx="3" presStyleCnt="4">
        <dgm:presLayoutVars>
          <dgm:chMax val="0"/>
          <dgm:bulletEnabled val="1"/>
        </dgm:presLayoutVars>
      </dgm:prSet>
      <dgm:spPr/>
    </dgm:pt>
  </dgm:ptLst>
  <dgm:cxnLst>
    <dgm:cxn modelId="{E993080C-6440-4A8F-AA38-8D387739D2F6}" type="presOf" srcId="{0483D7F0-78F7-4591-B2FC-D5C4A06C97B1}" destId="{E9E09D81-8361-4C90-A50C-0146989EFDC6}" srcOrd="0" destOrd="0" presId="urn:microsoft.com/office/officeart/2005/8/layout/vList2"/>
    <dgm:cxn modelId="{0450AD15-453D-4F37-A2C5-3090D38982BD}" type="presOf" srcId="{A435D7ED-BF02-45B0-878D-851A7413AC0A}" destId="{23AD39CF-99BF-4D96-8FB1-6D416DB72148}" srcOrd="0" destOrd="0" presId="urn:microsoft.com/office/officeart/2005/8/layout/vList2"/>
    <dgm:cxn modelId="{3DF1273B-0C0C-4BAD-A7C0-266765A048E4}" srcId="{9A3A52AF-0A7A-4612-B075-007486EA7D58}" destId="{A435D7ED-BF02-45B0-878D-851A7413AC0A}" srcOrd="1" destOrd="0" parTransId="{FA70DB1E-18CE-4D4B-97A3-DEFF6281ADE1}" sibTransId="{7B560F29-F3D7-43EC-9DEB-B9B7B496BAAF}"/>
    <dgm:cxn modelId="{5DBFAA49-F173-4E6E-8B17-8D4F4F11BA4C}" srcId="{9A3A52AF-0A7A-4612-B075-007486EA7D58}" destId="{BEAE4F20-71C4-481B-BCBC-82692E703C19}" srcOrd="2" destOrd="0" parTransId="{02DFD09C-079B-4FD4-99AF-32C071CD64C9}" sibTransId="{1E508D92-E100-4743-8232-E36DB0E309A3}"/>
    <dgm:cxn modelId="{8C35DE5A-95CC-43D0-8504-8E75BE459C69}" type="presOf" srcId="{BEAE4F20-71C4-481B-BCBC-82692E703C19}" destId="{2D3E5D5E-3284-4D25-AAFF-7C81D2CE4F2A}" srcOrd="0" destOrd="0" presId="urn:microsoft.com/office/officeart/2005/8/layout/vList2"/>
    <dgm:cxn modelId="{443ED27C-54B7-4ABC-9830-264DF3EB2D8A}" type="presOf" srcId="{EE5DA988-33C0-4D46-86CA-12F80581CCFE}" destId="{BA60F80A-4A5C-4D63-9151-02D8698DCDD6}" srcOrd="0" destOrd="0" presId="urn:microsoft.com/office/officeart/2005/8/layout/vList2"/>
    <dgm:cxn modelId="{F5A0BF7E-A3CC-4985-9B94-70686DEE485F}" srcId="{9A3A52AF-0A7A-4612-B075-007486EA7D58}" destId="{0483D7F0-78F7-4591-B2FC-D5C4A06C97B1}" srcOrd="0" destOrd="0" parTransId="{5446A42E-B66E-4E1C-B4A7-6152D910DE46}" sibTransId="{338B227F-F3DD-47D3-AB45-2095F465F931}"/>
    <dgm:cxn modelId="{122D18BF-5315-4A2F-BD72-4EFB908B7F3F}" type="presOf" srcId="{9A3A52AF-0A7A-4612-B075-007486EA7D58}" destId="{CF16A768-3862-4EB5-85E3-2C57475CFED7}" srcOrd="0" destOrd="0" presId="urn:microsoft.com/office/officeart/2005/8/layout/vList2"/>
    <dgm:cxn modelId="{D2A515C7-1AB0-46A4-AFED-AF36757E81F9}" srcId="{9A3A52AF-0A7A-4612-B075-007486EA7D58}" destId="{EE5DA988-33C0-4D46-86CA-12F80581CCFE}" srcOrd="3" destOrd="0" parTransId="{9FFD55DC-4EF4-4EF0-A59C-E055866AC679}" sibTransId="{F7FC18F1-009B-4549-B968-BC277BA76A3F}"/>
    <dgm:cxn modelId="{7880C318-1F20-4C90-92E1-E1294388936B}" type="presParOf" srcId="{CF16A768-3862-4EB5-85E3-2C57475CFED7}" destId="{E9E09D81-8361-4C90-A50C-0146989EFDC6}" srcOrd="0" destOrd="0" presId="urn:microsoft.com/office/officeart/2005/8/layout/vList2"/>
    <dgm:cxn modelId="{ADAB41AA-50C5-4C44-A1C3-B9C8D363E251}" type="presParOf" srcId="{CF16A768-3862-4EB5-85E3-2C57475CFED7}" destId="{DFE690A3-6103-4E74-AC08-95729AF4AA10}" srcOrd="1" destOrd="0" presId="urn:microsoft.com/office/officeart/2005/8/layout/vList2"/>
    <dgm:cxn modelId="{ADEF1DA1-41F1-4E4F-988A-710688AF5EC7}" type="presParOf" srcId="{CF16A768-3862-4EB5-85E3-2C57475CFED7}" destId="{23AD39CF-99BF-4D96-8FB1-6D416DB72148}" srcOrd="2" destOrd="0" presId="urn:microsoft.com/office/officeart/2005/8/layout/vList2"/>
    <dgm:cxn modelId="{F4CC9924-453A-47E6-B5C8-82C89A86B49E}" type="presParOf" srcId="{CF16A768-3862-4EB5-85E3-2C57475CFED7}" destId="{A6A18B74-6845-497F-897B-E7CC8F2BEB11}" srcOrd="3" destOrd="0" presId="urn:microsoft.com/office/officeart/2005/8/layout/vList2"/>
    <dgm:cxn modelId="{FA2316B3-67E3-4D3B-85CC-EE9252F8466A}" type="presParOf" srcId="{CF16A768-3862-4EB5-85E3-2C57475CFED7}" destId="{2D3E5D5E-3284-4D25-AAFF-7C81D2CE4F2A}" srcOrd="4" destOrd="0" presId="urn:microsoft.com/office/officeart/2005/8/layout/vList2"/>
    <dgm:cxn modelId="{01DB8CC7-864A-494D-818B-CF66A3ECAB5E}" type="presParOf" srcId="{CF16A768-3862-4EB5-85E3-2C57475CFED7}" destId="{A2ED96DA-7CC3-4D7C-8D81-94B6F073B68E}" srcOrd="5" destOrd="0" presId="urn:microsoft.com/office/officeart/2005/8/layout/vList2"/>
    <dgm:cxn modelId="{DC4F0A8F-282F-488B-9E28-C9D7E66F72D4}" type="presParOf" srcId="{CF16A768-3862-4EB5-85E3-2C57475CFED7}" destId="{BA60F80A-4A5C-4D63-9151-02D8698DCDD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B4E973-7BFF-4190-9150-5AF3537BB0B8}"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3AE80603-425A-4DBD-923E-BA7A72F16B51}">
      <dgm:prSet/>
      <dgm:spPr/>
      <dgm:t>
        <a:bodyPr/>
        <a:lstStyle/>
        <a:p>
          <a:r>
            <a:rPr lang="en-US" dirty="0"/>
            <a:t>You can pray for your church, the Diocese of Jamaica &amp; The Cayman Islands, and the Dioceses that make up the Church in The Province of the West Indies, as we prepare ourselves for this change. </a:t>
          </a:r>
        </a:p>
      </dgm:t>
    </dgm:pt>
    <dgm:pt modelId="{EC24EF18-2777-4D36-872D-F05A5EDE579B}" type="parTrans" cxnId="{B1E6073F-3C04-461B-AA49-8AB7BCE0195D}">
      <dgm:prSet/>
      <dgm:spPr/>
      <dgm:t>
        <a:bodyPr/>
        <a:lstStyle/>
        <a:p>
          <a:endParaRPr lang="en-US"/>
        </a:p>
      </dgm:t>
    </dgm:pt>
    <dgm:pt modelId="{7108C44C-D15A-41E3-8310-A18C3BF53F57}" type="sibTrans" cxnId="{B1E6073F-3C04-461B-AA49-8AB7BCE0195D}">
      <dgm:prSet/>
      <dgm:spPr/>
      <dgm:t>
        <a:bodyPr/>
        <a:lstStyle/>
        <a:p>
          <a:endParaRPr lang="en-US"/>
        </a:p>
      </dgm:t>
    </dgm:pt>
    <dgm:pt modelId="{342E5599-BF22-4FF3-A9F0-8C9ECF16F02C}" type="pres">
      <dgm:prSet presAssocID="{89B4E973-7BFF-4190-9150-5AF3537BB0B8}" presName="vert0" presStyleCnt="0">
        <dgm:presLayoutVars>
          <dgm:dir/>
          <dgm:animOne val="branch"/>
          <dgm:animLvl val="lvl"/>
        </dgm:presLayoutVars>
      </dgm:prSet>
      <dgm:spPr/>
    </dgm:pt>
    <dgm:pt modelId="{95773F00-2C1D-4093-B2D1-02E2AA82A6A7}" type="pres">
      <dgm:prSet presAssocID="{3AE80603-425A-4DBD-923E-BA7A72F16B51}" presName="thickLine" presStyleLbl="alignNode1" presStyleIdx="0" presStyleCnt="1"/>
      <dgm:spPr/>
    </dgm:pt>
    <dgm:pt modelId="{09AFF0FF-F19A-47F7-8E6B-85F182A4C95D}" type="pres">
      <dgm:prSet presAssocID="{3AE80603-425A-4DBD-923E-BA7A72F16B51}" presName="horz1" presStyleCnt="0"/>
      <dgm:spPr/>
    </dgm:pt>
    <dgm:pt modelId="{902DDB90-4E2E-4B82-9FC7-F7B5A9BA8764}" type="pres">
      <dgm:prSet presAssocID="{3AE80603-425A-4DBD-923E-BA7A72F16B51}" presName="tx1" presStyleLbl="revTx" presStyleIdx="0" presStyleCnt="1"/>
      <dgm:spPr/>
    </dgm:pt>
    <dgm:pt modelId="{67D27C29-F907-4460-93FC-C4AA383366CE}" type="pres">
      <dgm:prSet presAssocID="{3AE80603-425A-4DBD-923E-BA7A72F16B51}" presName="vert1" presStyleCnt="0"/>
      <dgm:spPr/>
    </dgm:pt>
  </dgm:ptLst>
  <dgm:cxnLst>
    <dgm:cxn modelId="{B1E6073F-3C04-461B-AA49-8AB7BCE0195D}" srcId="{89B4E973-7BFF-4190-9150-5AF3537BB0B8}" destId="{3AE80603-425A-4DBD-923E-BA7A72F16B51}" srcOrd="0" destOrd="0" parTransId="{EC24EF18-2777-4D36-872D-F05A5EDE579B}" sibTransId="{7108C44C-D15A-41E3-8310-A18C3BF53F57}"/>
    <dgm:cxn modelId="{A168A058-F690-4F1C-864D-0925F6711B45}" type="presOf" srcId="{3AE80603-425A-4DBD-923E-BA7A72F16B51}" destId="{902DDB90-4E2E-4B82-9FC7-F7B5A9BA8764}" srcOrd="0" destOrd="0" presId="urn:microsoft.com/office/officeart/2008/layout/LinedList"/>
    <dgm:cxn modelId="{11CDD8E2-5C43-4A59-9915-1E519A53DCCA}" type="presOf" srcId="{89B4E973-7BFF-4190-9150-5AF3537BB0B8}" destId="{342E5599-BF22-4FF3-A9F0-8C9ECF16F02C}" srcOrd="0" destOrd="0" presId="urn:microsoft.com/office/officeart/2008/layout/LinedList"/>
    <dgm:cxn modelId="{490DDACF-F073-48D8-8469-53B5BEDEDB82}" type="presParOf" srcId="{342E5599-BF22-4FF3-A9F0-8C9ECF16F02C}" destId="{95773F00-2C1D-4093-B2D1-02E2AA82A6A7}" srcOrd="0" destOrd="0" presId="urn:microsoft.com/office/officeart/2008/layout/LinedList"/>
    <dgm:cxn modelId="{9968B04F-F024-4E89-8624-FD2D71AE5505}" type="presParOf" srcId="{342E5599-BF22-4FF3-A9F0-8C9ECF16F02C}" destId="{09AFF0FF-F19A-47F7-8E6B-85F182A4C95D}" srcOrd="1" destOrd="0" presId="urn:microsoft.com/office/officeart/2008/layout/LinedList"/>
    <dgm:cxn modelId="{B2EC790D-0A04-42F9-A1DF-D255181C5915}" type="presParOf" srcId="{09AFF0FF-F19A-47F7-8E6B-85F182A4C95D}" destId="{902DDB90-4E2E-4B82-9FC7-F7B5A9BA8764}" srcOrd="0" destOrd="0" presId="urn:microsoft.com/office/officeart/2008/layout/LinedList"/>
    <dgm:cxn modelId="{105BD876-DFA7-4F60-8BD1-9DB9974038E9}" type="presParOf" srcId="{09AFF0FF-F19A-47F7-8E6B-85F182A4C95D}" destId="{67D27C29-F907-4460-93FC-C4AA383366C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168FE7-10DB-4147-9087-814B1CE874ED}" type="doc">
      <dgm:prSet loTypeId="urn:microsoft.com/office/officeart/2016/7/layout/VerticalSolidActionList" loCatId="List" qsTypeId="urn:microsoft.com/office/officeart/2005/8/quickstyle/simple1" qsCatId="simple" csTypeId="urn:microsoft.com/office/officeart/2005/8/colors/colorful1" csCatId="colorful"/>
      <dgm:spPr/>
      <dgm:t>
        <a:bodyPr/>
        <a:lstStyle/>
        <a:p>
          <a:endParaRPr lang="en-US"/>
        </a:p>
      </dgm:t>
    </dgm:pt>
    <dgm:pt modelId="{815C8253-F4EC-4E54-B57D-8E615CFE9034}">
      <dgm:prSet/>
      <dgm:spPr/>
      <dgm:t>
        <a:bodyPr/>
        <a:lstStyle/>
        <a:p>
          <a:r>
            <a:rPr lang="en-US"/>
            <a:t>Share</a:t>
          </a:r>
        </a:p>
      </dgm:t>
    </dgm:pt>
    <dgm:pt modelId="{2511C92A-A172-4FD6-AEC9-B158DFD7160D}" type="parTrans" cxnId="{A0A9EE2D-B357-4623-ACE2-DFC2A7AE713E}">
      <dgm:prSet/>
      <dgm:spPr/>
      <dgm:t>
        <a:bodyPr/>
        <a:lstStyle/>
        <a:p>
          <a:endParaRPr lang="en-US"/>
        </a:p>
      </dgm:t>
    </dgm:pt>
    <dgm:pt modelId="{F6008213-CA4C-4291-A0BC-33748A1BAFA9}" type="sibTrans" cxnId="{A0A9EE2D-B357-4623-ACE2-DFC2A7AE713E}">
      <dgm:prSet/>
      <dgm:spPr/>
      <dgm:t>
        <a:bodyPr/>
        <a:lstStyle/>
        <a:p>
          <a:endParaRPr lang="en-US"/>
        </a:p>
      </dgm:t>
    </dgm:pt>
    <dgm:pt modelId="{74A8129C-6CC6-4A32-9AC0-322615E53884}">
      <dgm:prSet/>
      <dgm:spPr/>
      <dgm:t>
        <a:bodyPr/>
        <a:lstStyle/>
        <a:p>
          <a:r>
            <a:rPr lang="en-US"/>
            <a:t>You can share the correct information about the change that will occur in the Province, so that others can prepare themselves</a:t>
          </a:r>
        </a:p>
      </dgm:t>
    </dgm:pt>
    <dgm:pt modelId="{8566E2B6-F81B-4200-8793-B330B0380C80}" type="parTrans" cxnId="{AE813249-FD86-4AA4-8C4B-19482B74DD14}">
      <dgm:prSet/>
      <dgm:spPr/>
      <dgm:t>
        <a:bodyPr/>
        <a:lstStyle/>
        <a:p>
          <a:endParaRPr lang="en-US"/>
        </a:p>
      </dgm:t>
    </dgm:pt>
    <dgm:pt modelId="{EE25D568-884D-4E64-8CCB-202FD599946C}" type="sibTrans" cxnId="{AE813249-FD86-4AA4-8C4B-19482B74DD14}">
      <dgm:prSet/>
      <dgm:spPr/>
      <dgm:t>
        <a:bodyPr/>
        <a:lstStyle/>
        <a:p>
          <a:endParaRPr lang="en-US"/>
        </a:p>
      </dgm:t>
    </dgm:pt>
    <dgm:pt modelId="{324A9C04-9167-4C7D-8656-8439B3FAF345}">
      <dgm:prSet/>
      <dgm:spPr/>
      <dgm:t>
        <a:bodyPr/>
        <a:lstStyle/>
        <a:p>
          <a:r>
            <a:rPr lang="en-US"/>
            <a:t>Ask</a:t>
          </a:r>
        </a:p>
      </dgm:t>
    </dgm:pt>
    <dgm:pt modelId="{A73A0039-007F-4A60-ABD4-140C60422CC6}" type="parTrans" cxnId="{A7C8EC0B-2059-4A43-8550-A315C9440F6E}">
      <dgm:prSet/>
      <dgm:spPr/>
      <dgm:t>
        <a:bodyPr/>
        <a:lstStyle/>
        <a:p>
          <a:endParaRPr lang="en-US"/>
        </a:p>
      </dgm:t>
    </dgm:pt>
    <dgm:pt modelId="{FB2543D7-B6B8-4724-9203-6F5DF00CEED4}" type="sibTrans" cxnId="{A7C8EC0B-2059-4A43-8550-A315C9440F6E}">
      <dgm:prSet/>
      <dgm:spPr/>
      <dgm:t>
        <a:bodyPr/>
        <a:lstStyle/>
        <a:p>
          <a:endParaRPr lang="en-US"/>
        </a:p>
      </dgm:t>
    </dgm:pt>
    <dgm:pt modelId="{BD7284CF-3043-41D3-A6CC-BB4D87662C89}">
      <dgm:prSet/>
      <dgm:spPr/>
      <dgm:t>
        <a:bodyPr/>
        <a:lstStyle/>
        <a:p>
          <a:r>
            <a:rPr lang="en-US"/>
            <a:t>You can ask more questions of your Priest, Dean, Archdeacon and Bishops to ensure that you are clear about this change</a:t>
          </a:r>
        </a:p>
      </dgm:t>
    </dgm:pt>
    <dgm:pt modelId="{259AB2CD-618B-4823-86A5-94090F9DF3C0}" type="parTrans" cxnId="{347024C4-1D8C-453C-ADBF-8AC2D1578F18}">
      <dgm:prSet/>
      <dgm:spPr/>
      <dgm:t>
        <a:bodyPr/>
        <a:lstStyle/>
        <a:p>
          <a:endParaRPr lang="en-US"/>
        </a:p>
      </dgm:t>
    </dgm:pt>
    <dgm:pt modelId="{18FCBE96-BC3C-4370-983E-E079568E476D}" type="sibTrans" cxnId="{347024C4-1D8C-453C-ADBF-8AC2D1578F18}">
      <dgm:prSet/>
      <dgm:spPr/>
      <dgm:t>
        <a:bodyPr/>
        <a:lstStyle/>
        <a:p>
          <a:endParaRPr lang="en-US"/>
        </a:p>
      </dgm:t>
    </dgm:pt>
    <dgm:pt modelId="{9192C929-9972-4F59-83F4-128DE71CB1D1}">
      <dgm:prSet/>
      <dgm:spPr/>
      <dgm:t>
        <a:bodyPr/>
        <a:lstStyle/>
        <a:p>
          <a:r>
            <a:rPr lang="en-US"/>
            <a:t>Ask</a:t>
          </a:r>
        </a:p>
      </dgm:t>
    </dgm:pt>
    <dgm:pt modelId="{50315BA1-D634-4391-AE0D-751227E04DF3}" type="parTrans" cxnId="{707ED377-3CAA-41AB-A7FB-6A269EBEB6A2}">
      <dgm:prSet/>
      <dgm:spPr/>
      <dgm:t>
        <a:bodyPr/>
        <a:lstStyle/>
        <a:p>
          <a:endParaRPr lang="en-US"/>
        </a:p>
      </dgm:t>
    </dgm:pt>
    <dgm:pt modelId="{3B476AF7-A61B-4F1F-BDC9-A14067D45544}" type="sibTrans" cxnId="{707ED377-3CAA-41AB-A7FB-6A269EBEB6A2}">
      <dgm:prSet/>
      <dgm:spPr/>
      <dgm:t>
        <a:bodyPr/>
        <a:lstStyle/>
        <a:p>
          <a:endParaRPr lang="en-US"/>
        </a:p>
      </dgm:t>
    </dgm:pt>
    <dgm:pt modelId="{42307719-4CB1-4653-ACC9-0896E7E6B152}">
      <dgm:prSet/>
      <dgm:spPr/>
      <dgm:t>
        <a:bodyPr/>
        <a:lstStyle/>
        <a:p>
          <a:r>
            <a:rPr lang="en-US"/>
            <a:t>You can ask your Priest or Dean for more teaching about Baptism, Holy Communion and Confirmation</a:t>
          </a:r>
        </a:p>
      </dgm:t>
    </dgm:pt>
    <dgm:pt modelId="{936DA782-3290-4404-8419-658EA17D4F7D}" type="parTrans" cxnId="{4305DD64-1D21-4F71-9B9F-85307A1CF8A6}">
      <dgm:prSet/>
      <dgm:spPr/>
      <dgm:t>
        <a:bodyPr/>
        <a:lstStyle/>
        <a:p>
          <a:endParaRPr lang="en-US"/>
        </a:p>
      </dgm:t>
    </dgm:pt>
    <dgm:pt modelId="{23A50D79-7BA8-45CB-A2A9-772099ACC18C}" type="sibTrans" cxnId="{4305DD64-1D21-4F71-9B9F-85307A1CF8A6}">
      <dgm:prSet/>
      <dgm:spPr/>
      <dgm:t>
        <a:bodyPr/>
        <a:lstStyle/>
        <a:p>
          <a:endParaRPr lang="en-US"/>
        </a:p>
      </dgm:t>
    </dgm:pt>
    <dgm:pt modelId="{8D8DA20C-FCFB-4B94-A022-7521CFD35CF6}" type="pres">
      <dgm:prSet presAssocID="{54168FE7-10DB-4147-9087-814B1CE874ED}" presName="Name0" presStyleCnt="0">
        <dgm:presLayoutVars>
          <dgm:dir/>
          <dgm:animLvl val="lvl"/>
          <dgm:resizeHandles val="exact"/>
        </dgm:presLayoutVars>
      </dgm:prSet>
      <dgm:spPr/>
    </dgm:pt>
    <dgm:pt modelId="{CB7575F3-F25B-4F62-87A7-680EA6914E83}" type="pres">
      <dgm:prSet presAssocID="{815C8253-F4EC-4E54-B57D-8E615CFE9034}" presName="linNode" presStyleCnt="0"/>
      <dgm:spPr/>
    </dgm:pt>
    <dgm:pt modelId="{6AA2A11B-E266-4328-BFA3-F09744C64129}" type="pres">
      <dgm:prSet presAssocID="{815C8253-F4EC-4E54-B57D-8E615CFE9034}" presName="parentText" presStyleLbl="alignNode1" presStyleIdx="0" presStyleCnt="3">
        <dgm:presLayoutVars>
          <dgm:chMax val="1"/>
          <dgm:bulletEnabled/>
        </dgm:presLayoutVars>
      </dgm:prSet>
      <dgm:spPr/>
    </dgm:pt>
    <dgm:pt modelId="{FA426C8E-824B-48C2-925D-1F8999F162EF}" type="pres">
      <dgm:prSet presAssocID="{815C8253-F4EC-4E54-B57D-8E615CFE9034}" presName="descendantText" presStyleLbl="alignAccFollowNode1" presStyleIdx="0" presStyleCnt="3">
        <dgm:presLayoutVars>
          <dgm:bulletEnabled/>
        </dgm:presLayoutVars>
      </dgm:prSet>
      <dgm:spPr/>
    </dgm:pt>
    <dgm:pt modelId="{36C3D12C-73D8-42F9-94BB-8A131836AC98}" type="pres">
      <dgm:prSet presAssocID="{F6008213-CA4C-4291-A0BC-33748A1BAFA9}" presName="sp" presStyleCnt="0"/>
      <dgm:spPr/>
    </dgm:pt>
    <dgm:pt modelId="{D2846B0A-261C-4DFF-9585-08654E92BFDA}" type="pres">
      <dgm:prSet presAssocID="{324A9C04-9167-4C7D-8656-8439B3FAF345}" presName="linNode" presStyleCnt="0"/>
      <dgm:spPr/>
    </dgm:pt>
    <dgm:pt modelId="{2C1AC5A6-874B-4D23-9E52-747C4F8521CB}" type="pres">
      <dgm:prSet presAssocID="{324A9C04-9167-4C7D-8656-8439B3FAF345}" presName="parentText" presStyleLbl="alignNode1" presStyleIdx="1" presStyleCnt="3">
        <dgm:presLayoutVars>
          <dgm:chMax val="1"/>
          <dgm:bulletEnabled/>
        </dgm:presLayoutVars>
      </dgm:prSet>
      <dgm:spPr/>
    </dgm:pt>
    <dgm:pt modelId="{588E781B-4269-433D-8C6D-C3558F2BDC2E}" type="pres">
      <dgm:prSet presAssocID="{324A9C04-9167-4C7D-8656-8439B3FAF345}" presName="descendantText" presStyleLbl="alignAccFollowNode1" presStyleIdx="1" presStyleCnt="3">
        <dgm:presLayoutVars>
          <dgm:bulletEnabled/>
        </dgm:presLayoutVars>
      </dgm:prSet>
      <dgm:spPr/>
    </dgm:pt>
    <dgm:pt modelId="{2138C4F4-62BF-42F9-B079-7839934B894F}" type="pres">
      <dgm:prSet presAssocID="{FB2543D7-B6B8-4724-9203-6F5DF00CEED4}" presName="sp" presStyleCnt="0"/>
      <dgm:spPr/>
    </dgm:pt>
    <dgm:pt modelId="{7C8560AC-F1DB-4D3E-BAA1-7248D1A125DD}" type="pres">
      <dgm:prSet presAssocID="{9192C929-9972-4F59-83F4-128DE71CB1D1}" presName="linNode" presStyleCnt="0"/>
      <dgm:spPr/>
    </dgm:pt>
    <dgm:pt modelId="{1E87B3A1-F3A5-47AC-9A9C-77210EF0E472}" type="pres">
      <dgm:prSet presAssocID="{9192C929-9972-4F59-83F4-128DE71CB1D1}" presName="parentText" presStyleLbl="alignNode1" presStyleIdx="2" presStyleCnt="3">
        <dgm:presLayoutVars>
          <dgm:chMax val="1"/>
          <dgm:bulletEnabled/>
        </dgm:presLayoutVars>
      </dgm:prSet>
      <dgm:spPr/>
    </dgm:pt>
    <dgm:pt modelId="{017B7608-1000-486E-8D17-FDF66C00B36C}" type="pres">
      <dgm:prSet presAssocID="{9192C929-9972-4F59-83F4-128DE71CB1D1}" presName="descendantText" presStyleLbl="alignAccFollowNode1" presStyleIdx="2" presStyleCnt="3">
        <dgm:presLayoutVars>
          <dgm:bulletEnabled/>
        </dgm:presLayoutVars>
      </dgm:prSet>
      <dgm:spPr/>
    </dgm:pt>
  </dgm:ptLst>
  <dgm:cxnLst>
    <dgm:cxn modelId="{A7C8EC0B-2059-4A43-8550-A315C9440F6E}" srcId="{54168FE7-10DB-4147-9087-814B1CE874ED}" destId="{324A9C04-9167-4C7D-8656-8439B3FAF345}" srcOrd="1" destOrd="0" parTransId="{A73A0039-007F-4A60-ABD4-140C60422CC6}" sibTransId="{FB2543D7-B6B8-4724-9203-6F5DF00CEED4}"/>
    <dgm:cxn modelId="{A0A9EE2D-B357-4623-ACE2-DFC2A7AE713E}" srcId="{54168FE7-10DB-4147-9087-814B1CE874ED}" destId="{815C8253-F4EC-4E54-B57D-8E615CFE9034}" srcOrd="0" destOrd="0" parTransId="{2511C92A-A172-4FD6-AEC9-B158DFD7160D}" sibTransId="{F6008213-CA4C-4291-A0BC-33748A1BAFA9}"/>
    <dgm:cxn modelId="{B93DBE33-7ED6-4B8D-B5DA-16A440674B9C}" type="presOf" srcId="{815C8253-F4EC-4E54-B57D-8E615CFE9034}" destId="{6AA2A11B-E266-4328-BFA3-F09744C64129}" srcOrd="0" destOrd="0" presId="urn:microsoft.com/office/officeart/2016/7/layout/VerticalSolidActionList"/>
    <dgm:cxn modelId="{4305DD64-1D21-4F71-9B9F-85307A1CF8A6}" srcId="{9192C929-9972-4F59-83F4-128DE71CB1D1}" destId="{42307719-4CB1-4653-ACC9-0896E7E6B152}" srcOrd="0" destOrd="0" parTransId="{936DA782-3290-4404-8419-658EA17D4F7D}" sibTransId="{23A50D79-7BA8-45CB-A2A9-772099ACC18C}"/>
    <dgm:cxn modelId="{AE813249-FD86-4AA4-8C4B-19482B74DD14}" srcId="{815C8253-F4EC-4E54-B57D-8E615CFE9034}" destId="{74A8129C-6CC6-4A32-9AC0-322615E53884}" srcOrd="0" destOrd="0" parTransId="{8566E2B6-F81B-4200-8793-B330B0380C80}" sibTransId="{EE25D568-884D-4E64-8CCB-202FD599946C}"/>
    <dgm:cxn modelId="{B127EA51-3EAD-408A-A8FE-20883B885F48}" type="presOf" srcId="{74A8129C-6CC6-4A32-9AC0-322615E53884}" destId="{FA426C8E-824B-48C2-925D-1F8999F162EF}" srcOrd="0" destOrd="0" presId="urn:microsoft.com/office/officeart/2016/7/layout/VerticalSolidActionList"/>
    <dgm:cxn modelId="{F90EA553-64C2-4697-B023-51E0D77400BA}" type="presOf" srcId="{324A9C04-9167-4C7D-8656-8439B3FAF345}" destId="{2C1AC5A6-874B-4D23-9E52-747C4F8521CB}" srcOrd="0" destOrd="0" presId="urn:microsoft.com/office/officeart/2016/7/layout/VerticalSolidActionList"/>
    <dgm:cxn modelId="{707ED377-3CAA-41AB-A7FB-6A269EBEB6A2}" srcId="{54168FE7-10DB-4147-9087-814B1CE874ED}" destId="{9192C929-9972-4F59-83F4-128DE71CB1D1}" srcOrd="2" destOrd="0" parTransId="{50315BA1-D634-4391-AE0D-751227E04DF3}" sibTransId="{3B476AF7-A61B-4F1F-BDC9-A14067D45544}"/>
    <dgm:cxn modelId="{1310F0A7-2255-4988-9C52-B61396EF97F4}" type="presOf" srcId="{54168FE7-10DB-4147-9087-814B1CE874ED}" destId="{8D8DA20C-FCFB-4B94-A022-7521CFD35CF6}" srcOrd="0" destOrd="0" presId="urn:microsoft.com/office/officeart/2016/7/layout/VerticalSolidActionList"/>
    <dgm:cxn modelId="{319550A9-CDB6-4B70-A136-E1D2B671EC20}" type="presOf" srcId="{BD7284CF-3043-41D3-A6CC-BB4D87662C89}" destId="{588E781B-4269-433D-8C6D-C3558F2BDC2E}" srcOrd="0" destOrd="0" presId="urn:microsoft.com/office/officeart/2016/7/layout/VerticalSolidActionList"/>
    <dgm:cxn modelId="{D53F59BA-32FC-4852-A0EC-3547C240DF92}" type="presOf" srcId="{9192C929-9972-4F59-83F4-128DE71CB1D1}" destId="{1E87B3A1-F3A5-47AC-9A9C-77210EF0E472}" srcOrd="0" destOrd="0" presId="urn:microsoft.com/office/officeart/2016/7/layout/VerticalSolidActionList"/>
    <dgm:cxn modelId="{347024C4-1D8C-453C-ADBF-8AC2D1578F18}" srcId="{324A9C04-9167-4C7D-8656-8439B3FAF345}" destId="{BD7284CF-3043-41D3-A6CC-BB4D87662C89}" srcOrd="0" destOrd="0" parTransId="{259AB2CD-618B-4823-86A5-94090F9DF3C0}" sibTransId="{18FCBE96-BC3C-4370-983E-E079568E476D}"/>
    <dgm:cxn modelId="{612148F1-5DD7-49E2-BDE0-6781371B6CF6}" type="presOf" srcId="{42307719-4CB1-4653-ACC9-0896E7E6B152}" destId="{017B7608-1000-486E-8D17-FDF66C00B36C}" srcOrd="0" destOrd="0" presId="urn:microsoft.com/office/officeart/2016/7/layout/VerticalSolidActionList"/>
    <dgm:cxn modelId="{3E037CB9-D283-4586-AA97-BF06A738C47F}" type="presParOf" srcId="{8D8DA20C-FCFB-4B94-A022-7521CFD35CF6}" destId="{CB7575F3-F25B-4F62-87A7-680EA6914E83}" srcOrd="0" destOrd="0" presId="urn:microsoft.com/office/officeart/2016/7/layout/VerticalSolidActionList"/>
    <dgm:cxn modelId="{9097D5A3-130C-416A-A8E1-C71DCB5B4C5C}" type="presParOf" srcId="{CB7575F3-F25B-4F62-87A7-680EA6914E83}" destId="{6AA2A11B-E266-4328-BFA3-F09744C64129}" srcOrd="0" destOrd="0" presId="urn:microsoft.com/office/officeart/2016/7/layout/VerticalSolidActionList"/>
    <dgm:cxn modelId="{B3E93759-B51E-4C6C-89E3-A29C039832DA}" type="presParOf" srcId="{CB7575F3-F25B-4F62-87A7-680EA6914E83}" destId="{FA426C8E-824B-48C2-925D-1F8999F162EF}" srcOrd="1" destOrd="0" presId="urn:microsoft.com/office/officeart/2016/7/layout/VerticalSolidActionList"/>
    <dgm:cxn modelId="{53F64DBE-BAE9-47A5-9317-F5BE9D6456E4}" type="presParOf" srcId="{8D8DA20C-FCFB-4B94-A022-7521CFD35CF6}" destId="{36C3D12C-73D8-42F9-94BB-8A131836AC98}" srcOrd="1" destOrd="0" presId="urn:microsoft.com/office/officeart/2016/7/layout/VerticalSolidActionList"/>
    <dgm:cxn modelId="{94625E74-8212-4DB1-8768-ED7B875777EB}" type="presParOf" srcId="{8D8DA20C-FCFB-4B94-A022-7521CFD35CF6}" destId="{D2846B0A-261C-4DFF-9585-08654E92BFDA}" srcOrd="2" destOrd="0" presId="urn:microsoft.com/office/officeart/2016/7/layout/VerticalSolidActionList"/>
    <dgm:cxn modelId="{D63CAC7D-B130-4E1C-A03E-E794DC5FE12B}" type="presParOf" srcId="{D2846B0A-261C-4DFF-9585-08654E92BFDA}" destId="{2C1AC5A6-874B-4D23-9E52-747C4F8521CB}" srcOrd="0" destOrd="0" presId="urn:microsoft.com/office/officeart/2016/7/layout/VerticalSolidActionList"/>
    <dgm:cxn modelId="{5F248C4B-D40F-4137-804A-0704FBA0CCEF}" type="presParOf" srcId="{D2846B0A-261C-4DFF-9585-08654E92BFDA}" destId="{588E781B-4269-433D-8C6D-C3558F2BDC2E}" srcOrd="1" destOrd="0" presId="urn:microsoft.com/office/officeart/2016/7/layout/VerticalSolidActionList"/>
    <dgm:cxn modelId="{2C44FE4B-01A6-43C4-BBC0-B0435DF8E79F}" type="presParOf" srcId="{8D8DA20C-FCFB-4B94-A022-7521CFD35CF6}" destId="{2138C4F4-62BF-42F9-B079-7839934B894F}" srcOrd="3" destOrd="0" presId="urn:microsoft.com/office/officeart/2016/7/layout/VerticalSolidActionList"/>
    <dgm:cxn modelId="{A18A5778-958B-4651-B4B9-7A3BB73326B3}" type="presParOf" srcId="{8D8DA20C-FCFB-4B94-A022-7521CFD35CF6}" destId="{7C8560AC-F1DB-4D3E-BAA1-7248D1A125DD}" srcOrd="4" destOrd="0" presId="urn:microsoft.com/office/officeart/2016/7/layout/VerticalSolidActionList"/>
    <dgm:cxn modelId="{458362FE-93E5-49DE-B914-AC27B2A311E0}" type="presParOf" srcId="{7C8560AC-F1DB-4D3E-BAA1-7248D1A125DD}" destId="{1E87B3A1-F3A5-47AC-9A9C-77210EF0E472}" srcOrd="0" destOrd="0" presId="urn:microsoft.com/office/officeart/2016/7/layout/VerticalSolidActionList"/>
    <dgm:cxn modelId="{A0CD6535-C87A-44CB-B805-90F9C6B0502C}" type="presParOf" srcId="{7C8560AC-F1DB-4D3E-BAA1-7248D1A125DD}" destId="{017B7608-1000-486E-8D17-FDF66C00B36C}"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B4E973-7BFF-4190-9150-5AF3537BB0B8}"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3AE80603-425A-4DBD-923E-BA7A72F16B51}">
      <dgm:prSet/>
      <dgm:spPr/>
      <dgm:t>
        <a:bodyPr/>
        <a:lstStyle/>
        <a:p>
          <a:r>
            <a:rPr lang="en-US"/>
            <a:t>You can be a source of encouragement for families with children, helping to teach them the Christian faith, and providing a loving, nurturing environment in the congregation so that they will want to make your church the place where they will grow up in faith</a:t>
          </a:r>
        </a:p>
      </dgm:t>
    </dgm:pt>
    <dgm:pt modelId="{EC24EF18-2777-4D36-872D-F05A5EDE579B}" type="parTrans" cxnId="{B1E6073F-3C04-461B-AA49-8AB7BCE0195D}">
      <dgm:prSet/>
      <dgm:spPr/>
      <dgm:t>
        <a:bodyPr/>
        <a:lstStyle/>
        <a:p>
          <a:endParaRPr lang="en-US"/>
        </a:p>
      </dgm:t>
    </dgm:pt>
    <dgm:pt modelId="{7108C44C-D15A-41E3-8310-A18C3BF53F57}" type="sibTrans" cxnId="{B1E6073F-3C04-461B-AA49-8AB7BCE0195D}">
      <dgm:prSet/>
      <dgm:spPr/>
      <dgm:t>
        <a:bodyPr/>
        <a:lstStyle/>
        <a:p>
          <a:endParaRPr lang="en-US"/>
        </a:p>
      </dgm:t>
    </dgm:pt>
    <dgm:pt modelId="{28FA4C98-022A-40E6-912B-FFD6A73FA94F}">
      <dgm:prSet/>
      <dgm:spPr/>
      <dgm:t>
        <a:bodyPr/>
        <a:lstStyle/>
        <a:p>
          <a:r>
            <a:rPr lang="en-US" dirty="0"/>
            <a:t>If you are </a:t>
          </a:r>
          <a:r>
            <a:rPr lang="en-US" dirty="0" err="1"/>
            <a:t>baptised</a:t>
          </a:r>
          <a:r>
            <a:rPr lang="en-US" dirty="0"/>
            <a:t> and confirmed, you can offer support and encouragement to those persons who are not yet </a:t>
          </a:r>
          <a:r>
            <a:rPr lang="en-US" dirty="0" err="1"/>
            <a:t>baptised</a:t>
          </a:r>
          <a:r>
            <a:rPr lang="en-US" dirty="0"/>
            <a:t> or who are thinking about Confirmation. You may share your faith story and offer prayers and words of encouragement to help others make their decision</a:t>
          </a:r>
        </a:p>
      </dgm:t>
    </dgm:pt>
    <dgm:pt modelId="{8B022E0A-C79D-4B7A-BB6D-A2C071B70174}" type="parTrans" cxnId="{63B26414-BD83-42AD-97BC-A94F7AAA3C21}">
      <dgm:prSet/>
      <dgm:spPr/>
      <dgm:t>
        <a:bodyPr/>
        <a:lstStyle/>
        <a:p>
          <a:endParaRPr lang="en-US"/>
        </a:p>
      </dgm:t>
    </dgm:pt>
    <dgm:pt modelId="{2C75EBCD-C74C-47B9-A5D2-35CB56B8A93B}" type="sibTrans" cxnId="{63B26414-BD83-42AD-97BC-A94F7AAA3C21}">
      <dgm:prSet/>
      <dgm:spPr/>
      <dgm:t>
        <a:bodyPr/>
        <a:lstStyle/>
        <a:p>
          <a:endParaRPr lang="en-US"/>
        </a:p>
      </dgm:t>
    </dgm:pt>
    <dgm:pt modelId="{8199192C-A5FE-447B-98FF-333C106BFAFB}" type="pres">
      <dgm:prSet presAssocID="{89B4E973-7BFF-4190-9150-5AF3537BB0B8}" presName="linear" presStyleCnt="0">
        <dgm:presLayoutVars>
          <dgm:animLvl val="lvl"/>
          <dgm:resizeHandles val="exact"/>
        </dgm:presLayoutVars>
      </dgm:prSet>
      <dgm:spPr/>
    </dgm:pt>
    <dgm:pt modelId="{1007C326-1E4A-4048-BCD2-10D3201792FA}" type="pres">
      <dgm:prSet presAssocID="{3AE80603-425A-4DBD-923E-BA7A72F16B51}" presName="parentText" presStyleLbl="node1" presStyleIdx="0" presStyleCnt="2" custLinFactY="-6930" custLinFactNeighborY="-100000">
        <dgm:presLayoutVars>
          <dgm:chMax val="0"/>
          <dgm:bulletEnabled val="1"/>
        </dgm:presLayoutVars>
      </dgm:prSet>
      <dgm:spPr/>
    </dgm:pt>
    <dgm:pt modelId="{C8BB57FB-A016-4671-B1C4-A3CFC82B171F}" type="pres">
      <dgm:prSet presAssocID="{7108C44C-D15A-41E3-8310-A18C3BF53F57}" presName="spacer" presStyleCnt="0"/>
      <dgm:spPr/>
    </dgm:pt>
    <dgm:pt modelId="{8370695E-7B82-446B-A62D-EBBD060ED82B}" type="pres">
      <dgm:prSet presAssocID="{28FA4C98-022A-40E6-912B-FFD6A73FA94F}" presName="parentText" presStyleLbl="node1" presStyleIdx="1" presStyleCnt="2">
        <dgm:presLayoutVars>
          <dgm:chMax val="0"/>
          <dgm:bulletEnabled val="1"/>
        </dgm:presLayoutVars>
      </dgm:prSet>
      <dgm:spPr/>
    </dgm:pt>
  </dgm:ptLst>
  <dgm:cxnLst>
    <dgm:cxn modelId="{63B26414-BD83-42AD-97BC-A94F7AAA3C21}" srcId="{89B4E973-7BFF-4190-9150-5AF3537BB0B8}" destId="{28FA4C98-022A-40E6-912B-FFD6A73FA94F}" srcOrd="1" destOrd="0" parTransId="{8B022E0A-C79D-4B7A-BB6D-A2C071B70174}" sibTransId="{2C75EBCD-C74C-47B9-A5D2-35CB56B8A93B}"/>
    <dgm:cxn modelId="{B1E6073F-3C04-461B-AA49-8AB7BCE0195D}" srcId="{89B4E973-7BFF-4190-9150-5AF3537BB0B8}" destId="{3AE80603-425A-4DBD-923E-BA7A72F16B51}" srcOrd="0" destOrd="0" parTransId="{EC24EF18-2777-4D36-872D-F05A5EDE579B}" sibTransId="{7108C44C-D15A-41E3-8310-A18C3BF53F57}"/>
    <dgm:cxn modelId="{FB781375-17B3-4FE8-8C04-6B51D039159D}" type="presOf" srcId="{89B4E973-7BFF-4190-9150-5AF3537BB0B8}" destId="{8199192C-A5FE-447B-98FF-333C106BFAFB}" srcOrd="0" destOrd="0" presId="urn:microsoft.com/office/officeart/2005/8/layout/vList2"/>
    <dgm:cxn modelId="{4EE4737E-3A5A-499E-A8AA-09E4BD5D42FF}" type="presOf" srcId="{3AE80603-425A-4DBD-923E-BA7A72F16B51}" destId="{1007C326-1E4A-4048-BCD2-10D3201792FA}" srcOrd="0" destOrd="0" presId="urn:microsoft.com/office/officeart/2005/8/layout/vList2"/>
    <dgm:cxn modelId="{194858EF-1D91-405C-8C03-4BA481B29215}" type="presOf" srcId="{28FA4C98-022A-40E6-912B-FFD6A73FA94F}" destId="{8370695E-7B82-446B-A62D-EBBD060ED82B}" srcOrd="0" destOrd="0" presId="urn:microsoft.com/office/officeart/2005/8/layout/vList2"/>
    <dgm:cxn modelId="{DA7E8A1D-9C8E-47DF-9626-D2D124D520AE}" type="presParOf" srcId="{8199192C-A5FE-447B-98FF-333C106BFAFB}" destId="{1007C326-1E4A-4048-BCD2-10D3201792FA}" srcOrd="0" destOrd="0" presId="urn:microsoft.com/office/officeart/2005/8/layout/vList2"/>
    <dgm:cxn modelId="{D0EE8176-70C8-4D71-B567-09C129FF7366}" type="presParOf" srcId="{8199192C-A5FE-447B-98FF-333C106BFAFB}" destId="{C8BB57FB-A016-4671-B1C4-A3CFC82B171F}" srcOrd="1" destOrd="0" presId="urn:microsoft.com/office/officeart/2005/8/layout/vList2"/>
    <dgm:cxn modelId="{0731D78A-7F03-41FB-B27F-65B29C8F61B1}" type="presParOf" srcId="{8199192C-A5FE-447B-98FF-333C106BFAFB}" destId="{8370695E-7B82-446B-A62D-EBBD060ED82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C3646-E3E7-45AD-90EB-3CDF48A84C6F}">
      <dsp:nvSpPr>
        <dsp:cNvPr id="0" name=""/>
        <dsp:cNvSpPr/>
      </dsp:nvSpPr>
      <dsp:spPr>
        <a:xfrm>
          <a:off x="1788638" y="55297"/>
          <a:ext cx="3848248" cy="230894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a:t>It means that:</a:t>
          </a:r>
          <a:endParaRPr lang="en-US" sz="2900" kern="1200"/>
        </a:p>
      </dsp:txBody>
      <dsp:txXfrm>
        <a:off x="1788638" y="55297"/>
        <a:ext cx="3848248" cy="2308949"/>
      </dsp:txXfrm>
    </dsp:sp>
    <dsp:sp modelId="{3A334F36-6167-422F-8F43-0C7831DF6F93}">
      <dsp:nvSpPr>
        <dsp:cNvPr id="0" name=""/>
        <dsp:cNvSpPr/>
      </dsp:nvSpPr>
      <dsp:spPr>
        <a:xfrm>
          <a:off x="6021711" y="3299"/>
          <a:ext cx="3848248" cy="230894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a:t>Confirmation will no longer be the Gateway to Holy Communion</a:t>
          </a:r>
          <a:endParaRPr lang="en-US" sz="2900" kern="1200"/>
        </a:p>
      </dsp:txBody>
      <dsp:txXfrm>
        <a:off x="6021711" y="3299"/>
        <a:ext cx="3848248" cy="2308949"/>
      </dsp:txXfrm>
    </dsp:sp>
    <dsp:sp modelId="{693DCF8A-FAAB-43F1-B373-7CE33E870837}">
      <dsp:nvSpPr>
        <dsp:cNvPr id="0" name=""/>
        <dsp:cNvSpPr/>
      </dsp:nvSpPr>
      <dsp:spPr>
        <a:xfrm>
          <a:off x="1270394" y="2645491"/>
          <a:ext cx="3848248" cy="230894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a:t>Persons will no longer be required to be confirmed before they can receive Holy Communion. </a:t>
          </a:r>
          <a:endParaRPr lang="en-US" sz="2900" kern="1200"/>
        </a:p>
      </dsp:txBody>
      <dsp:txXfrm>
        <a:off x="1270394" y="2645491"/>
        <a:ext cx="3848248" cy="2308949"/>
      </dsp:txXfrm>
    </dsp:sp>
    <dsp:sp modelId="{9270E61E-307C-4BFA-B447-C042F71E7CD0}">
      <dsp:nvSpPr>
        <dsp:cNvPr id="0" name=""/>
        <dsp:cNvSpPr/>
      </dsp:nvSpPr>
      <dsp:spPr>
        <a:xfrm>
          <a:off x="6091634" y="2700372"/>
          <a:ext cx="3848248" cy="230894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a:t>They will be required to be baptized in the Trinity, before they can receive the sacrament.</a:t>
          </a:r>
          <a:endParaRPr lang="en-US" sz="2900" kern="1200"/>
        </a:p>
      </dsp:txBody>
      <dsp:txXfrm>
        <a:off x="6091634" y="2700372"/>
        <a:ext cx="3848248" cy="23089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09D81-8361-4C90-A50C-0146989EFDC6}">
      <dsp:nvSpPr>
        <dsp:cNvPr id="0" name=""/>
        <dsp:cNvSpPr/>
      </dsp:nvSpPr>
      <dsp:spPr>
        <a:xfrm>
          <a:off x="0" y="297620"/>
          <a:ext cx="6666833" cy="115202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In the beginning: </a:t>
          </a:r>
        </a:p>
      </dsp:txBody>
      <dsp:txXfrm>
        <a:off x="56237" y="353857"/>
        <a:ext cx="6554359" cy="1039555"/>
      </dsp:txXfrm>
    </dsp:sp>
    <dsp:sp modelId="{23AD39CF-99BF-4D96-8FB1-6D416DB72148}">
      <dsp:nvSpPr>
        <dsp:cNvPr id="0" name=""/>
        <dsp:cNvSpPr/>
      </dsp:nvSpPr>
      <dsp:spPr>
        <a:xfrm>
          <a:off x="0" y="1533170"/>
          <a:ext cx="6666833" cy="1152029"/>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Baptism consisted of washing with water, hand laying and anointing with oil.</a:t>
          </a:r>
        </a:p>
      </dsp:txBody>
      <dsp:txXfrm>
        <a:off x="56237" y="1589407"/>
        <a:ext cx="6554359" cy="1039555"/>
      </dsp:txXfrm>
    </dsp:sp>
    <dsp:sp modelId="{2D3E5D5E-3284-4D25-AAFF-7C81D2CE4F2A}">
      <dsp:nvSpPr>
        <dsp:cNvPr id="0" name=""/>
        <dsp:cNvSpPr/>
      </dsp:nvSpPr>
      <dsp:spPr>
        <a:xfrm>
          <a:off x="0" y="2768720"/>
          <a:ext cx="6666833" cy="1152029"/>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Baptism was only done by a bishop.</a:t>
          </a:r>
        </a:p>
      </dsp:txBody>
      <dsp:txXfrm>
        <a:off x="56237" y="2824957"/>
        <a:ext cx="6554359" cy="1039555"/>
      </dsp:txXfrm>
    </dsp:sp>
    <dsp:sp modelId="{BA60F80A-4A5C-4D63-9151-02D8698DCDD6}">
      <dsp:nvSpPr>
        <dsp:cNvPr id="0" name=""/>
        <dsp:cNvSpPr/>
      </dsp:nvSpPr>
      <dsp:spPr>
        <a:xfrm>
          <a:off x="0" y="4004269"/>
          <a:ext cx="6666833" cy="115202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There was no sacrament of Confirmation</a:t>
          </a:r>
        </a:p>
      </dsp:txBody>
      <dsp:txXfrm>
        <a:off x="56237" y="4060506"/>
        <a:ext cx="6554359" cy="10395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73F00-2C1D-4093-B2D1-02E2AA82A6A7}">
      <dsp:nvSpPr>
        <dsp:cNvPr id="0" name=""/>
        <dsp:cNvSpPr/>
      </dsp:nvSpPr>
      <dsp:spPr>
        <a:xfrm>
          <a:off x="0" y="0"/>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02DDB90-4E2E-4B82-9FC7-F7B5A9BA8764}">
      <dsp:nvSpPr>
        <dsp:cNvPr id="0" name=""/>
        <dsp:cNvSpPr/>
      </dsp:nvSpPr>
      <dsp:spPr>
        <a:xfrm>
          <a:off x="0" y="0"/>
          <a:ext cx="6666833" cy="54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dirty="0"/>
            <a:t>You can pray for your church, the Diocese of Jamaica &amp; The Cayman Islands, and the Dioceses that make up the Church in The Province of the West Indies, as we prepare ourselves for this change. </a:t>
          </a:r>
        </a:p>
      </dsp:txBody>
      <dsp:txXfrm>
        <a:off x="0" y="0"/>
        <a:ext cx="6666833" cy="54539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26C8E-824B-48C2-925D-1F8999F162EF}">
      <dsp:nvSpPr>
        <dsp:cNvPr id="0" name=""/>
        <dsp:cNvSpPr/>
      </dsp:nvSpPr>
      <dsp:spPr>
        <a:xfrm>
          <a:off x="1318423" y="1913"/>
          <a:ext cx="5273693" cy="196095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324" tIns="498084" rIns="102324" bIns="498084" numCol="1" spcCol="1270" anchor="ctr" anchorCtr="0">
          <a:noAutofit/>
        </a:bodyPr>
        <a:lstStyle/>
        <a:p>
          <a:pPr marL="0" lvl="0" indent="0" algn="l" defTabSz="977900">
            <a:lnSpc>
              <a:spcPct val="90000"/>
            </a:lnSpc>
            <a:spcBef>
              <a:spcPct val="0"/>
            </a:spcBef>
            <a:spcAft>
              <a:spcPct val="35000"/>
            </a:spcAft>
            <a:buNone/>
          </a:pPr>
          <a:r>
            <a:rPr lang="en-US" sz="2200" kern="1200"/>
            <a:t>You can share the correct information about the change that will occur in the Province, so that others can prepare themselves</a:t>
          </a:r>
        </a:p>
      </dsp:txBody>
      <dsp:txXfrm>
        <a:off x="1318423" y="1913"/>
        <a:ext cx="5273693" cy="1960959"/>
      </dsp:txXfrm>
    </dsp:sp>
    <dsp:sp modelId="{6AA2A11B-E266-4328-BFA3-F09744C64129}">
      <dsp:nvSpPr>
        <dsp:cNvPr id="0" name=""/>
        <dsp:cNvSpPr/>
      </dsp:nvSpPr>
      <dsp:spPr>
        <a:xfrm>
          <a:off x="0" y="1913"/>
          <a:ext cx="1318423" cy="196095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767" tIns="193699" rIns="69767" bIns="193699" numCol="1" spcCol="1270" anchor="ctr" anchorCtr="0">
          <a:noAutofit/>
        </a:bodyPr>
        <a:lstStyle/>
        <a:p>
          <a:pPr marL="0" lvl="0" indent="0" algn="ctr" defTabSz="1244600">
            <a:lnSpc>
              <a:spcPct val="90000"/>
            </a:lnSpc>
            <a:spcBef>
              <a:spcPct val="0"/>
            </a:spcBef>
            <a:spcAft>
              <a:spcPct val="35000"/>
            </a:spcAft>
            <a:buNone/>
          </a:pPr>
          <a:r>
            <a:rPr lang="en-US" sz="2800" kern="1200"/>
            <a:t>Share</a:t>
          </a:r>
        </a:p>
      </dsp:txBody>
      <dsp:txXfrm>
        <a:off x="0" y="1913"/>
        <a:ext cx="1318423" cy="1960959"/>
      </dsp:txXfrm>
    </dsp:sp>
    <dsp:sp modelId="{588E781B-4269-433D-8C6D-C3558F2BDC2E}">
      <dsp:nvSpPr>
        <dsp:cNvPr id="0" name=""/>
        <dsp:cNvSpPr/>
      </dsp:nvSpPr>
      <dsp:spPr>
        <a:xfrm>
          <a:off x="1318423" y="2080529"/>
          <a:ext cx="5273693" cy="196095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324" tIns="498084" rIns="102324" bIns="498084" numCol="1" spcCol="1270" anchor="ctr" anchorCtr="0">
          <a:noAutofit/>
        </a:bodyPr>
        <a:lstStyle/>
        <a:p>
          <a:pPr marL="0" lvl="0" indent="0" algn="l" defTabSz="977900">
            <a:lnSpc>
              <a:spcPct val="90000"/>
            </a:lnSpc>
            <a:spcBef>
              <a:spcPct val="0"/>
            </a:spcBef>
            <a:spcAft>
              <a:spcPct val="35000"/>
            </a:spcAft>
            <a:buNone/>
          </a:pPr>
          <a:r>
            <a:rPr lang="en-US" sz="2200" kern="1200"/>
            <a:t>You can ask more questions of your Priest, Dean, Archdeacon and Bishops to ensure that you are clear about this change</a:t>
          </a:r>
        </a:p>
      </dsp:txBody>
      <dsp:txXfrm>
        <a:off x="1318423" y="2080529"/>
        <a:ext cx="5273693" cy="1960959"/>
      </dsp:txXfrm>
    </dsp:sp>
    <dsp:sp modelId="{2C1AC5A6-874B-4D23-9E52-747C4F8521CB}">
      <dsp:nvSpPr>
        <dsp:cNvPr id="0" name=""/>
        <dsp:cNvSpPr/>
      </dsp:nvSpPr>
      <dsp:spPr>
        <a:xfrm>
          <a:off x="0" y="2080529"/>
          <a:ext cx="1318423" cy="196095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767" tIns="193699" rIns="69767" bIns="193699" numCol="1" spcCol="1270" anchor="ctr" anchorCtr="0">
          <a:noAutofit/>
        </a:bodyPr>
        <a:lstStyle/>
        <a:p>
          <a:pPr marL="0" lvl="0" indent="0" algn="ctr" defTabSz="1244600">
            <a:lnSpc>
              <a:spcPct val="90000"/>
            </a:lnSpc>
            <a:spcBef>
              <a:spcPct val="0"/>
            </a:spcBef>
            <a:spcAft>
              <a:spcPct val="35000"/>
            </a:spcAft>
            <a:buNone/>
          </a:pPr>
          <a:r>
            <a:rPr lang="en-US" sz="2800" kern="1200"/>
            <a:t>Ask</a:t>
          </a:r>
        </a:p>
      </dsp:txBody>
      <dsp:txXfrm>
        <a:off x="0" y="2080529"/>
        <a:ext cx="1318423" cy="1960959"/>
      </dsp:txXfrm>
    </dsp:sp>
    <dsp:sp modelId="{017B7608-1000-486E-8D17-FDF66C00B36C}">
      <dsp:nvSpPr>
        <dsp:cNvPr id="0" name=""/>
        <dsp:cNvSpPr/>
      </dsp:nvSpPr>
      <dsp:spPr>
        <a:xfrm>
          <a:off x="1318423" y="4159146"/>
          <a:ext cx="5273693" cy="196095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324" tIns="498084" rIns="102324" bIns="498084" numCol="1" spcCol="1270" anchor="ctr" anchorCtr="0">
          <a:noAutofit/>
        </a:bodyPr>
        <a:lstStyle/>
        <a:p>
          <a:pPr marL="0" lvl="0" indent="0" algn="l" defTabSz="977900">
            <a:lnSpc>
              <a:spcPct val="90000"/>
            </a:lnSpc>
            <a:spcBef>
              <a:spcPct val="0"/>
            </a:spcBef>
            <a:spcAft>
              <a:spcPct val="35000"/>
            </a:spcAft>
            <a:buNone/>
          </a:pPr>
          <a:r>
            <a:rPr lang="en-US" sz="2200" kern="1200"/>
            <a:t>You can ask your Priest or Dean for more teaching about Baptism, Holy Communion and Confirmation</a:t>
          </a:r>
        </a:p>
      </dsp:txBody>
      <dsp:txXfrm>
        <a:off x="1318423" y="4159146"/>
        <a:ext cx="5273693" cy="1960959"/>
      </dsp:txXfrm>
    </dsp:sp>
    <dsp:sp modelId="{1E87B3A1-F3A5-47AC-9A9C-77210EF0E472}">
      <dsp:nvSpPr>
        <dsp:cNvPr id="0" name=""/>
        <dsp:cNvSpPr/>
      </dsp:nvSpPr>
      <dsp:spPr>
        <a:xfrm>
          <a:off x="0" y="4159146"/>
          <a:ext cx="1318423" cy="1960959"/>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767" tIns="193699" rIns="69767" bIns="193699" numCol="1" spcCol="1270" anchor="ctr" anchorCtr="0">
          <a:noAutofit/>
        </a:bodyPr>
        <a:lstStyle/>
        <a:p>
          <a:pPr marL="0" lvl="0" indent="0" algn="ctr" defTabSz="1244600">
            <a:lnSpc>
              <a:spcPct val="90000"/>
            </a:lnSpc>
            <a:spcBef>
              <a:spcPct val="0"/>
            </a:spcBef>
            <a:spcAft>
              <a:spcPct val="35000"/>
            </a:spcAft>
            <a:buNone/>
          </a:pPr>
          <a:r>
            <a:rPr lang="en-US" sz="2800" kern="1200"/>
            <a:t>Ask</a:t>
          </a:r>
        </a:p>
      </dsp:txBody>
      <dsp:txXfrm>
        <a:off x="0" y="4159146"/>
        <a:ext cx="1318423" cy="19609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7C326-1E4A-4048-BCD2-10D3201792FA}">
      <dsp:nvSpPr>
        <dsp:cNvPr id="0" name=""/>
        <dsp:cNvSpPr/>
      </dsp:nvSpPr>
      <dsp:spPr>
        <a:xfrm>
          <a:off x="0" y="269264"/>
          <a:ext cx="7132269" cy="25740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You can be a source of encouragement for families with children, helping to teach them the Christian faith, and providing a loving, nurturing environment in the congregation so that they will want to make your church the place where they will grow up in faith</a:t>
          </a:r>
        </a:p>
      </dsp:txBody>
      <dsp:txXfrm>
        <a:off x="125652" y="394916"/>
        <a:ext cx="6880965" cy="2322696"/>
      </dsp:txXfrm>
    </dsp:sp>
    <dsp:sp modelId="{8370695E-7B82-446B-A62D-EBBD060ED82B}">
      <dsp:nvSpPr>
        <dsp:cNvPr id="0" name=""/>
        <dsp:cNvSpPr/>
      </dsp:nvSpPr>
      <dsp:spPr>
        <a:xfrm>
          <a:off x="0" y="3165642"/>
          <a:ext cx="7132269" cy="25740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If you are </a:t>
          </a:r>
          <a:r>
            <a:rPr lang="en-US" sz="2500" kern="1200" dirty="0" err="1"/>
            <a:t>baptised</a:t>
          </a:r>
          <a:r>
            <a:rPr lang="en-US" sz="2500" kern="1200" dirty="0"/>
            <a:t> and confirmed, you can offer support and encouragement to those persons who are not yet </a:t>
          </a:r>
          <a:r>
            <a:rPr lang="en-US" sz="2500" kern="1200" dirty="0" err="1"/>
            <a:t>baptised</a:t>
          </a:r>
          <a:r>
            <a:rPr lang="en-US" sz="2500" kern="1200" dirty="0"/>
            <a:t> or who are thinking about Confirmation. You may share your faith story and offer prayers and words of encouragement to help others make their decision</a:t>
          </a:r>
        </a:p>
      </dsp:txBody>
      <dsp:txXfrm>
        <a:off x="125652" y="3291294"/>
        <a:ext cx="6880965" cy="23226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31623-762C-3B1E-FC31-589F5FD73C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9D82F-0698-B848-E112-6F3C0DFFAF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AEAA73-BFF2-C239-844F-70BFCA753FF2}"/>
              </a:ext>
            </a:extLst>
          </p:cNvPr>
          <p:cNvSpPr>
            <a:spLocks noGrp="1"/>
          </p:cNvSpPr>
          <p:nvPr>
            <p:ph type="dt" sz="half" idx="10"/>
          </p:nvPr>
        </p:nvSpPr>
        <p:spPr/>
        <p:txBody>
          <a:bodyPr/>
          <a:lstStyle/>
          <a:p>
            <a:fld id="{F9D83AD9-421B-4C3A-B6FB-E1B080CC8B4A}" type="datetimeFigureOut">
              <a:rPr lang="en-US" smtClean="0"/>
              <a:t>1/21/2023</a:t>
            </a:fld>
            <a:endParaRPr lang="en-US"/>
          </a:p>
        </p:txBody>
      </p:sp>
      <p:sp>
        <p:nvSpPr>
          <p:cNvPr id="5" name="Footer Placeholder 4">
            <a:extLst>
              <a:ext uri="{FF2B5EF4-FFF2-40B4-BE49-F238E27FC236}">
                <a16:creationId xmlns:a16="http://schemas.microsoft.com/office/drawing/2014/main" id="{A867DA94-8817-435C-2E91-7B9C2C691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515F1-2517-D982-2BC5-EC69123767F2}"/>
              </a:ext>
            </a:extLst>
          </p:cNvPr>
          <p:cNvSpPr>
            <a:spLocks noGrp="1"/>
          </p:cNvSpPr>
          <p:nvPr>
            <p:ph type="sldNum" sz="quarter" idx="12"/>
          </p:nvPr>
        </p:nvSpPr>
        <p:spPr/>
        <p:txBody>
          <a:bodyPr/>
          <a:lstStyle/>
          <a:p>
            <a:fld id="{ABA79148-C3CA-4B0B-8CC1-B24C1D4002C8}" type="slidenum">
              <a:rPr lang="en-US" smtClean="0"/>
              <a:t>‹#›</a:t>
            </a:fld>
            <a:endParaRPr lang="en-US"/>
          </a:p>
        </p:txBody>
      </p:sp>
    </p:spTree>
    <p:extLst>
      <p:ext uri="{BB962C8B-B14F-4D97-AF65-F5344CB8AC3E}">
        <p14:creationId xmlns:p14="http://schemas.microsoft.com/office/powerpoint/2010/main" val="2284169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687D0-8663-7D51-8B24-A0587D9EEC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A445A3-F960-AF8D-D52B-2399F2F116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7209B-A7C1-70CD-46F4-37933E5186DC}"/>
              </a:ext>
            </a:extLst>
          </p:cNvPr>
          <p:cNvSpPr>
            <a:spLocks noGrp="1"/>
          </p:cNvSpPr>
          <p:nvPr>
            <p:ph type="dt" sz="half" idx="10"/>
          </p:nvPr>
        </p:nvSpPr>
        <p:spPr/>
        <p:txBody>
          <a:bodyPr/>
          <a:lstStyle/>
          <a:p>
            <a:fld id="{F9D83AD9-421B-4C3A-B6FB-E1B080CC8B4A}" type="datetimeFigureOut">
              <a:rPr lang="en-US" smtClean="0"/>
              <a:t>1/21/2023</a:t>
            </a:fld>
            <a:endParaRPr lang="en-US"/>
          </a:p>
        </p:txBody>
      </p:sp>
      <p:sp>
        <p:nvSpPr>
          <p:cNvPr id="5" name="Footer Placeholder 4">
            <a:extLst>
              <a:ext uri="{FF2B5EF4-FFF2-40B4-BE49-F238E27FC236}">
                <a16:creationId xmlns:a16="http://schemas.microsoft.com/office/drawing/2014/main" id="{F32291CB-F205-1171-0BE0-1A145417C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FA089-63AC-D0A3-73A0-1E412B68654B}"/>
              </a:ext>
            </a:extLst>
          </p:cNvPr>
          <p:cNvSpPr>
            <a:spLocks noGrp="1"/>
          </p:cNvSpPr>
          <p:nvPr>
            <p:ph type="sldNum" sz="quarter" idx="12"/>
          </p:nvPr>
        </p:nvSpPr>
        <p:spPr/>
        <p:txBody>
          <a:bodyPr/>
          <a:lstStyle/>
          <a:p>
            <a:fld id="{ABA79148-C3CA-4B0B-8CC1-B24C1D4002C8}" type="slidenum">
              <a:rPr lang="en-US" smtClean="0"/>
              <a:t>‹#›</a:t>
            </a:fld>
            <a:endParaRPr lang="en-US"/>
          </a:p>
        </p:txBody>
      </p:sp>
    </p:spTree>
    <p:extLst>
      <p:ext uri="{BB962C8B-B14F-4D97-AF65-F5344CB8AC3E}">
        <p14:creationId xmlns:p14="http://schemas.microsoft.com/office/powerpoint/2010/main" val="1471735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C21148-69D1-ADF3-2CF3-1C09694EB2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285855-6483-CC7D-DC80-4E1B546D74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B1B99-F308-F3D5-4611-E0683193D997}"/>
              </a:ext>
            </a:extLst>
          </p:cNvPr>
          <p:cNvSpPr>
            <a:spLocks noGrp="1"/>
          </p:cNvSpPr>
          <p:nvPr>
            <p:ph type="dt" sz="half" idx="10"/>
          </p:nvPr>
        </p:nvSpPr>
        <p:spPr/>
        <p:txBody>
          <a:bodyPr/>
          <a:lstStyle/>
          <a:p>
            <a:fld id="{F9D83AD9-421B-4C3A-B6FB-E1B080CC8B4A}" type="datetimeFigureOut">
              <a:rPr lang="en-US" smtClean="0"/>
              <a:t>1/21/2023</a:t>
            </a:fld>
            <a:endParaRPr lang="en-US"/>
          </a:p>
        </p:txBody>
      </p:sp>
      <p:sp>
        <p:nvSpPr>
          <p:cNvPr id="5" name="Footer Placeholder 4">
            <a:extLst>
              <a:ext uri="{FF2B5EF4-FFF2-40B4-BE49-F238E27FC236}">
                <a16:creationId xmlns:a16="http://schemas.microsoft.com/office/drawing/2014/main" id="{D06D2B1F-CED6-533F-43B0-D9AFB2C9A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3EAAED-9864-E66E-B059-8FAF90D830DE}"/>
              </a:ext>
            </a:extLst>
          </p:cNvPr>
          <p:cNvSpPr>
            <a:spLocks noGrp="1"/>
          </p:cNvSpPr>
          <p:nvPr>
            <p:ph type="sldNum" sz="quarter" idx="12"/>
          </p:nvPr>
        </p:nvSpPr>
        <p:spPr/>
        <p:txBody>
          <a:bodyPr/>
          <a:lstStyle/>
          <a:p>
            <a:fld id="{ABA79148-C3CA-4B0B-8CC1-B24C1D4002C8}" type="slidenum">
              <a:rPr lang="en-US" smtClean="0"/>
              <a:t>‹#›</a:t>
            </a:fld>
            <a:endParaRPr lang="en-US"/>
          </a:p>
        </p:txBody>
      </p:sp>
    </p:spTree>
    <p:extLst>
      <p:ext uri="{BB962C8B-B14F-4D97-AF65-F5344CB8AC3E}">
        <p14:creationId xmlns:p14="http://schemas.microsoft.com/office/powerpoint/2010/main" val="4071581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1215F-7692-E6CE-A9EC-7D7E4C615C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0FAB51-D590-BC27-7E74-60A5B7EEEE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3CF7D5-E897-842D-8CC5-61DEE7E8FFA0}"/>
              </a:ext>
            </a:extLst>
          </p:cNvPr>
          <p:cNvSpPr>
            <a:spLocks noGrp="1"/>
          </p:cNvSpPr>
          <p:nvPr>
            <p:ph type="dt" sz="half" idx="10"/>
          </p:nvPr>
        </p:nvSpPr>
        <p:spPr/>
        <p:txBody>
          <a:bodyPr/>
          <a:lstStyle/>
          <a:p>
            <a:fld id="{F9D83AD9-421B-4C3A-B6FB-E1B080CC8B4A}" type="datetimeFigureOut">
              <a:rPr lang="en-US" smtClean="0"/>
              <a:t>1/21/2023</a:t>
            </a:fld>
            <a:endParaRPr lang="en-US"/>
          </a:p>
        </p:txBody>
      </p:sp>
      <p:sp>
        <p:nvSpPr>
          <p:cNvPr id="5" name="Footer Placeholder 4">
            <a:extLst>
              <a:ext uri="{FF2B5EF4-FFF2-40B4-BE49-F238E27FC236}">
                <a16:creationId xmlns:a16="http://schemas.microsoft.com/office/drawing/2014/main" id="{304C957D-2F69-1052-3921-7B1CC3CA1E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91BA20-29F8-522F-6B95-CB9668653BAF}"/>
              </a:ext>
            </a:extLst>
          </p:cNvPr>
          <p:cNvSpPr>
            <a:spLocks noGrp="1"/>
          </p:cNvSpPr>
          <p:nvPr>
            <p:ph type="sldNum" sz="quarter" idx="12"/>
          </p:nvPr>
        </p:nvSpPr>
        <p:spPr/>
        <p:txBody>
          <a:bodyPr/>
          <a:lstStyle/>
          <a:p>
            <a:fld id="{ABA79148-C3CA-4B0B-8CC1-B24C1D4002C8}" type="slidenum">
              <a:rPr lang="en-US" smtClean="0"/>
              <a:t>‹#›</a:t>
            </a:fld>
            <a:endParaRPr lang="en-US"/>
          </a:p>
        </p:txBody>
      </p:sp>
    </p:spTree>
    <p:extLst>
      <p:ext uri="{BB962C8B-B14F-4D97-AF65-F5344CB8AC3E}">
        <p14:creationId xmlns:p14="http://schemas.microsoft.com/office/powerpoint/2010/main" val="369059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61729-D858-3892-C8DC-8E45D3D6B2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50E568-AF27-F925-8D61-A806F3812A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FF2F70-CFA7-8BE1-34BB-645F33EF27DC}"/>
              </a:ext>
            </a:extLst>
          </p:cNvPr>
          <p:cNvSpPr>
            <a:spLocks noGrp="1"/>
          </p:cNvSpPr>
          <p:nvPr>
            <p:ph type="dt" sz="half" idx="10"/>
          </p:nvPr>
        </p:nvSpPr>
        <p:spPr/>
        <p:txBody>
          <a:bodyPr/>
          <a:lstStyle/>
          <a:p>
            <a:fld id="{F9D83AD9-421B-4C3A-B6FB-E1B080CC8B4A}" type="datetimeFigureOut">
              <a:rPr lang="en-US" smtClean="0"/>
              <a:t>1/21/2023</a:t>
            </a:fld>
            <a:endParaRPr lang="en-US"/>
          </a:p>
        </p:txBody>
      </p:sp>
      <p:sp>
        <p:nvSpPr>
          <p:cNvPr id="5" name="Footer Placeholder 4">
            <a:extLst>
              <a:ext uri="{FF2B5EF4-FFF2-40B4-BE49-F238E27FC236}">
                <a16:creationId xmlns:a16="http://schemas.microsoft.com/office/drawing/2014/main" id="{8B48E5C3-7C6B-7D3B-E25C-AE4624F9E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9B9BB7-FBE6-A126-05F7-FCE683E73C86}"/>
              </a:ext>
            </a:extLst>
          </p:cNvPr>
          <p:cNvSpPr>
            <a:spLocks noGrp="1"/>
          </p:cNvSpPr>
          <p:nvPr>
            <p:ph type="sldNum" sz="quarter" idx="12"/>
          </p:nvPr>
        </p:nvSpPr>
        <p:spPr/>
        <p:txBody>
          <a:bodyPr/>
          <a:lstStyle/>
          <a:p>
            <a:fld id="{ABA79148-C3CA-4B0B-8CC1-B24C1D4002C8}" type="slidenum">
              <a:rPr lang="en-US" smtClean="0"/>
              <a:t>‹#›</a:t>
            </a:fld>
            <a:endParaRPr lang="en-US"/>
          </a:p>
        </p:txBody>
      </p:sp>
    </p:spTree>
    <p:extLst>
      <p:ext uri="{BB962C8B-B14F-4D97-AF65-F5344CB8AC3E}">
        <p14:creationId xmlns:p14="http://schemas.microsoft.com/office/powerpoint/2010/main" val="791419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D9523-C572-C4C9-0C20-1A0C491CD4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3F33A5-B5C4-56C2-65D9-BE1D5FED21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B122FE-6761-B5C7-A488-5794E12D06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D2589E-732C-8C36-D34F-7F04A103254E}"/>
              </a:ext>
            </a:extLst>
          </p:cNvPr>
          <p:cNvSpPr>
            <a:spLocks noGrp="1"/>
          </p:cNvSpPr>
          <p:nvPr>
            <p:ph type="dt" sz="half" idx="10"/>
          </p:nvPr>
        </p:nvSpPr>
        <p:spPr/>
        <p:txBody>
          <a:bodyPr/>
          <a:lstStyle/>
          <a:p>
            <a:fld id="{F9D83AD9-421B-4C3A-B6FB-E1B080CC8B4A}" type="datetimeFigureOut">
              <a:rPr lang="en-US" smtClean="0"/>
              <a:t>1/21/2023</a:t>
            </a:fld>
            <a:endParaRPr lang="en-US"/>
          </a:p>
        </p:txBody>
      </p:sp>
      <p:sp>
        <p:nvSpPr>
          <p:cNvPr id="6" name="Footer Placeholder 5">
            <a:extLst>
              <a:ext uri="{FF2B5EF4-FFF2-40B4-BE49-F238E27FC236}">
                <a16:creationId xmlns:a16="http://schemas.microsoft.com/office/drawing/2014/main" id="{1F1E0911-12E6-E6F3-C368-5146DC092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FFD0B4-E0E4-B999-7EBF-21B1AAD1BAF7}"/>
              </a:ext>
            </a:extLst>
          </p:cNvPr>
          <p:cNvSpPr>
            <a:spLocks noGrp="1"/>
          </p:cNvSpPr>
          <p:nvPr>
            <p:ph type="sldNum" sz="quarter" idx="12"/>
          </p:nvPr>
        </p:nvSpPr>
        <p:spPr/>
        <p:txBody>
          <a:bodyPr/>
          <a:lstStyle/>
          <a:p>
            <a:fld id="{ABA79148-C3CA-4B0B-8CC1-B24C1D4002C8}" type="slidenum">
              <a:rPr lang="en-US" smtClean="0"/>
              <a:t>‹#›</a:t>
            </a:fld>
            <a:endParaRPr lang="en-US"/>
          </a:p>
        </p:txBody>
      </p:sp>
    </p:spTree>
    <p:extLst>
      <p:ext uri="{BB962C8B-B14F-4D97-AF65-F5344CB8AC3E}">
        <p14:creationId xmlns:p14="http://schemas.microsoft.com/office/powerpoint/2010/main" val="896764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04146-1E8A-4FFF-94F6-83E95CE190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F50E59-289F-9FDE-6C97-EE42F84BD1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33A52E-8F8B-061A-71E1-3EF20D80A6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7446D5-AB40-8711-FF4B-A017470D4F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3CE473-D50A-9714-758D-41425BE60F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6755CE-4E7C-7A12-0852-014F635E2BF3}"/>
              </a:ext>
            </a:extLst>
          </p:cNvPr>
          <p:cNvSpPr>
            <a:spLocks noGrp="1"/>
          </p:cNvSpPr>
          <p:nvPr>
            <p:ph type="dt" sz="half" idx="10"/>
          </p:nvPr>
        </p:nvSpPr>
        <p:spPr/>
        <p:txBody>
          <a:bodyPr/>
          <a:lstStyle/>
          <a:p>
            <a:fld id="{F9D83AD9-421B-4C3A-B6FB-E1B080CC8B4A}" type="datetimeFigureOut">
              <a:rPr lang="en-US" smtClean="0"/>
              <a:t>1/21/2023</a:t>
            </a:fld>
            <a:endParaRPr lang="en-US"/>
          </a:p>
        </p:txBody>
      </p:sp>
      <p:sp>
        <p:nvSpPr>
          <p:cNvPr id="8" name="Footer Placeholder 7">
            <a:extLst>
              <a:ext uri="{FF2B5EF4-FFF2-40B4-BE49-F238E27FC236}">
                <a16:creationId xmlns:a16="http://schemas.microsoft.com/office/drawing/2014/main" id="{31A00E20-0283-6096-30D7-B586CE2EB8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29A5F3-D422-0B09-BCD5-23BC771F1E5C}"/>
              </a:ext>
            </a:extLst>
          </p:cNvPr>
          <p:cNvSpPr>
            <a:spLocks noGrp="1"/>
          </p:cNvSpPr>
          <p:nvPr>
            <p:ph type="sldNum" sz="quarter" idx="12"/>
          </p:nvPr>
        </p:nvSpPr>
        <p:spPr/>
        <p:txBody>
          <a:bodyPr/>
          <a:lstStyle/>
          <a:p>
            <a:fld id="{ABA79148-C3CA-4B0B-8CC1-B24C1D4002C8}" type="slidenum">
              <a:rPr lang="en-US" smtClean="0"/>
              <a:t>‹#›</a:t>
            </a:fld>
            <a:endParaRPr lang="en-US"/>
          </a:p>
        </p:txBody>
      </p:sp>
    </p:spTree>
    <p:extLst>
      <p:ext uri="{BB962C8B-B14F-4D97-AF65-F5344CB8AC3E}">
        <p14:creationId xmlns:p14="http://schemas.microsoft.com/office/powerpoint/2010/main" val="2901236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B622-1135-98D5-5994-CAC323FD32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3C9758-711C-A6FD-4A5F-C38EA5274B03}"/>
              </a:ext>
            </a:extLst>
          </p:cNvPr>
          <p:cNvSpPr>
            <a:spLocks noGrp="1"/>
          </p:cNvSpPr>
          <p:nvPr>
            <p:ph type="dt" sz="half" idx="10"/>
          </p:nvPr>
        </p:nvSpPr>
        <p:spPr/>
        <p:txBody>
          <a:bodyPr/>
          <a:lstStyle/>
          <a:p>
            <a:fld id="{F9D83AD9-421B-4C3A-B6FB-E1B080CC8B4A}" type="datetimeFigureOut">
              <a:rPr lang="en-US" smtClean="0"/>
              <a:t>1/21/2023</a:t>
            </a:fld>
            <a:endParaRPr lang="en-US"/>
          </a:p>
        </p:txBody>
      </p:sp>
      <p:sp>
        <p:nvSpPr>
          <p:cNvPr id="4" name="Footer Placeholder 3">
            <a:extLst>
              <a:ext uri="{FF2B5EF4-FFF2-40B4-BE49-F238E27FC236}">
                <a16:creationId xmlns:a16="http://schemas.microsoft.com/office/drawing/2014/main" id="{7B2F65EE-3C76-C253-F8AA-C4CF12B2B4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987BE6-1139-1784-1592-BDFBBDFA14F5}"/>
              </a:ext>
            </a:extLst>
          </p:cNvPr>
          <p:cNvSpPr>
            <a:spLocks noGrp="1"/>
          </p:cNvSpPr>
          <p:nvPr>
            <p:ph type="sldNum" sz="quarter" idx="12"/>
          </p:nvPr>
        </p:nvSpPr>
        <p:spPr/>
        <p:txBody>
          <a:bodyPr/>
          <a:lstStyle/>
          <a:p>
            <a:fld id="{ABA79148-C3CA-4B0B-8CC1-B24C1D4002C8}" type="slidenum">
              <a:rPr lang="en-US" smtClean="0"/>
              <a:t>‹#›</a:t>
            </a:fld>
            <a:endParaRPr lang="en-US"/>
          </a:p>
        </p:txBody>
      </p:sp>
    </p:spTree>
    <p:extLst>
      <p:ext uri="{BB962C8B-B14F-4D97-AF65-F5344CB8AC3E}">
        <p14:creationId xmlns:p14="http://schemas.microsoft.com/office/powerpoint/2010/main" val="231946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FB238D-3AB3-FF5D-5C2B-DDD2AA28F8C1}"/>
              </a:ext>
            </a:extLst>
          </p:cNvPr>
          <p:cNvSpPr>
            <a:spLocks noGrp="1"/>
          </p:cNvSpPr>
          <p:nvPr>
            <p:ph type="dt" sz="half" idx="10"/>
          </p:nvPr>
        </p:nvSpPr>
        <p:spPr/>
        <p:txBody>
          <a:bodyPr/>
          <a:lstStyle/>
          <a:p>
            <a:fld id="{F9D83AD9-421B-4C3A-B6FB-E1B080CC8B4A}" type="datetimeFigureOut">
              <a:rPr lang="en-US" smtClean="0"/>
              <a:t>1/21/2023</a:t>
            </a:fld>
            <a:endParaRPr lang="en-US"/>
          </a:p>
        </p:txBody>
      </p:sp>
      <p:sp>
        <p:nvSpPr>
          <p:cNvPr id="3" name="Footer Placeholder 2">
            <a:extLst>
              <a:ext uri="{FF2B5EF4-FFF2-40B4-BE49-F238E27FC236}">
                <a16:creationId xmlns:a16="http://schemas.microsoft.com/office/drawing/2014/main" id="{DD46FCB3-6BA9-2766-0156-609CF098D7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23B5F0-75F7-38D0-8A9D-6AA0B9954DDE}"/>
              </a:ext>
            </a:extLst>
          </p:cNvPr>
          <p:cNvSpPr>
            <a:spLocks noGrp="1"/>
          </p:cNvSpPr>
          <p:nvPr>
            <p:ph type="sldNum" sz="quarter" idx="12"/>
          </p:nvPr>
        </p:nvSpPr>
        <p:spPr/>
        <p:txBody>
          <a:bodyPr/>
          <a:lstStyle/>
          <a:p>
            <a:fld id="{ABA79148-C3CA-4B0B-8CC1-B24C1D4002C8}" type="slidenum">
              <a:rPr lang="en-US" smtClean="0"/>
              <a:t>‹#›</a:t>
            </a:fld>
            <a:endParaRPr lang="en-US"/>
          </a:p>
        </p:txBody>
      </p:sp>
    </p:spTree>
    <p:extLst>
      <p:ext uri="{BB962C8B-B14F-4D97-AF65-F5344CB8AC3E}">
        <p14:creationId xmlns:p14="http://schemas.microsoft.com/office/powerpoint/2010/main" val="395411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1F933-49B1-F5B7-470D-946962333F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B9FDD3-5C94-884F-B25E-3003DB578C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66E30D-E809-0BDD-A248-B15A5990D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AE2F68-000F-2C1D-3ED0-CE313E86797F}"/>
              </a:ext>
            </a:extLst>
          </p:cNvPr>
          <p:cNvSpPr>
            <a:spLocks noGrp="1"/>
          </p:cNvSpPr>
          <p:nvPr>
            <p:ph type="dt" sz="half" idx="10"/>
          </p:nvPr>
        </p:nvSpPr>
        <p:spPr/>
        <p:txBody>
          <a:bodyPr/>
          <a:lstStyle/>
          <a:p>
            <a:fld id="{F9D83AD9-421B-4C3A-B6FB-E1B080CC8B4A}" type="datetimeFigureOut">
              <a:rPr lang="en-US" smtClean="0"/>
              <a:t>1/21/2023</a:t>
            </a:fld>
            <a:endParaRPr lang="en-US"/>
          </a:p>
        </p:txBody>
      </p:sp>
      <p:sp>
        <p:nvSpPr>
          <p:cNvPr id="6" name="Footer Placeholder 5">
            <a:extLst>
              <a:ext uri="{FF2B5EF4-FFF2-40B4-BE49-F238E27FC236}">
                <a16:creationId xmlns:a16="http://schemas.microsoft.com/office/drawing/2014/main" id="{04291885-1D40-08D1-BD47-B8C0EA2C83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5AB7F3-C602-907C-F207-F22D87EE76A6}"/>
              </a:ext>
            </a:extLst>
          </p:cNvPr>
          <p:cNvSpPr>
            <a:spLocks noGrp="1"/>
          </p:cNvSpPr>
          <p:nvPr>
            <p:ph type="sldNum" sz="quarter" idx="12"/>
          </p:nvPr>
        </p:nvSpPr>
        <p:spPr/>
        <p:txBody>
          <a:bodyPr/>
          <a:lstStyle/>
          <a:p>
            <a:fld id="{ABA79148-C3CA-4B0B-8CC1-B24C1D4002C8}" type="slidenum">
              <a:rPr lang="en-US" smtClean="0"/>
              <a:t>‹#›</a:t>
            </a:fld>
            <a:endParaRPr lang="en-US"/>
          </a:p>
        </p:txBody>
      </p:sp>
    </p:spTree>
    <p:extLst>
      <p:ext uri="{BB962C8B-B14F-4D97-AF65-F5344CB8AC3E}">
        <p14:creationId xmlns:p14="http://schemas.microsoft.com/office/powerpoint/2010/main" val="4087173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974A-1244-38DF-6899-747F3EA7FC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584104-243E-8C60-109B-06EBEBDC9B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F29034-814B-B96B-A057-C4083B6DDA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B7C22B-D44E-A8E0-00E4-EFF1322C60EE}"/>
              </a:ext>
            </a:extLst>
          </p:cNvPr>
          <p:cNvSpPr>
            <a:spLocks noGrp="1"/>
          </p:cNvSpPr>
          <p:nvPr>
            <p:ph type="dt" sz="half" idx="10"/>
          </p:nvPr>
        </p:nvSpPr>
        <p:spPr/>
        <p:txBody>
          <a:bodyPr/>
          <a:lstStyle/>
          <a:p>
            <a:fld id="{F9D83AD9-421B-4C3A-B6FB-E1B080CC8B4A}" type="datetimeFigureOut">
              <a:rPr lang="en-US" smtClean="0"/>
              <a:t>1/21/2023</a:t>
            </a:fld>
            <a:endParaRPr lang="en-US"/>
          </a:p>
        </p:txBody>
      </p:sp>
      <p:sp>
        <p:nvSpPr>
          <p:cNvPr id="6" name="Footer Placeholder 5">
            <a:extLst>
              <a:ext uri="{FF2B5EF4-FFF2-40B4-BE49-F238E27FC236}">
                <a16:creationId xmlns:a16="http://schemas.microsoft.com/office/drawing/2014/main" id="{D6991081-1A56-7B6B-9F98-28450E029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B8EB1-8A85-A4DC-9F6C-3C02FFCBCCB8}"/>
              </a:ext>
            </a:extLst>
          </p:cNvPr>
          <p:cNvSpPr>
            <a:spLocks noGrp="1"/>
          </p:cNvSpPr>
          <p:nvPr>
            <p:ph type="sldNum" sz="quarter" idx="12"/>
          </p:nvPr>
        </p:nvSpPr>
        <p:spPr/>
        <p:txBody>
          <a:bodyPr/>
          <a:lstStyle/>
          <a:p>
            <a:fld id="{ABA79148-C3CA-4B0B-8CC1-B24C1D4002C8}" type="slidenum">
              <a:rPr lang="en-US" smtClean="0"/>
              <a:t>‹#›</a:t>
            </a:fld>
            <a:endParaRPr lang="en-US"/>
          </a:p>
        </p:txBody>
      </p:sp>
    </p:spTree>
    <p:extLst>
      <p:ext uri="{BB962C8B-B14F-4D97-AF65-F5344CB8AC3E}">
        <p14:creationId xmlns:p14="http://schemas.microsoft.com/office/powerpoint/2010/main" val="3611608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B0BDA2-6EB1-B371-35EC-A91D8E5A2D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AF7E8C-12D7-D80E-F7DA-25F3AF5C21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EE61FE-15E4-0409-70A0-ED6F5D309E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D83AD9-421B-4C3A-B6FB-E1B080CC8B4A}" type="datetimeFigureOut">
              <a:rPr lang="en-US" smtClean="0"/>
              <a:t>1/21/2023</a:t>
            </a:fld>
            <a:endParaRPr lang="en-US"/>
          </a:p>
        </p:txBody>
      </p:sp>
      <p:sp>
        <p:nvSpPr>
          <p:cNvPr id="5" name="Footer Placeholder 4">
            <a:extLst>
              <a:ext uri="{FF2B5EF4-FFF2-40B4-BE49-F238E27FC236}">
                <a16:creationId xmlns:a16="http://schemas.microsoft.com/office/drawing/2014/main" id="{17436503-6F6E-061C-6D8D-43E74D5DDD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A87184-7A53-7817-90B4-935C13EB6C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79148-C3CA-4B0B-8CC1-B24C1D4002C8}" type="slidenum">
              <a:rPr lang="en-US" smtClean="0"/>
              <a:t>‹#›</a:t>
            </a:fld>
            <a:endParaRPr lang="en-US"/>
          </a:p>
        </p:txBody>
      </p:sp>
    </p:spTree>
    <p:extLst>
      <p:ext uri="{BB962C8B-B14F-4D97-AF65-F5344CB8AC3E}">
        <p14:creationId xmlns:p14="http://schemas.microsoft.com/office/powerpoint/2010/main" val="474147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Birr_St._Brendan%27s_Church_Baptismal_Font_2010_09_10.jpg"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ocontornodasombra.blogspot.com/2013/05/escassez-de-vinho-ameaca-eucaristia-nas.html" TargetMode="Externa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ommons.wikimedia.org/wiki/File:Birr_St._Brendan%27s_Church_Baptismal_Font_2010_09_10.jpg"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ocontornodasombra.blogspot.com/2013/05/escassez-de-vinho-ameaca-eucaristia-nas.html" TargetMode="External"/><Relationship Id="rId5" Type="http://schemas.openxmlformats.org/officeDocument/2006/relationships/image" Target="../media/image3.gif"/><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0B182E-BCDA-0321-F312-00B4AD8E4F5A}"/>
              </a:ext>
            </a:extLst>
          </p:cNvPr>
          <p:cNvSpPr>
            <a:spLocks noGrp="1"/>
          </p:cNvSpPr>
          <p:nvPr>
            <p:ph type="ctrTitle"/>
          </p:nvPr>
        </p:nvSpPr>
        <p:spPr>
          <a:xfrm>
            <a:off x="4354513" y="841375"/>
            <a:ext cx="3505200" cy="3114698"/>
          </a:xfrm>
        </p:spPr>
        <p:txBody>
          <a:bodyPr>
            <a:normAutofit/>
          </a:bodyPr>
          <a:lstStyle/>
          <a:p>
            <a:r>
              <a:rPr lang="en-US" sz="4800">
                <a:solidFill>
                  <a:schemeClr val="bg1"/>
                </a:solidFill>
              </a:rPr>
              <a:t>Baptism as The Gateway to Holy Communion</a:t>
            </a:r>
          </a:p>
        </p:txBody>
      </p:sp>
      <p:sp>
        <p:nvSpPr>
          <p:cNvPr id="3" name="Subtitle 2">
            <a:extLst>
              <a:ext uri="{FF2B5EF4-FFF2-40B4-BE49-F238E27FC236}">
                <a16:creationId xmlns:a16="http://schemas.microsoft.com/office/drawing/2014/main" id="{6DB5BD79-D88F-7B56-52A8-AE5121F66111}"/>
              </a:ext>
            </a:extLst>
          </p:cNvPr>
          <p:cNvSpPr>
            <a:spLocks noGrp="1"/>
          </p:cNvSpPr>
          <p:nvPr>
            <p:ph type="subTitle" idx="1"/>
          </p:nvPr>
        </p:nvSpPr>
        <p:spPr>
          <a:xfrm>
            <a:off x="4354513" y="4337072"/>
            <a:ext cx="3506264" cy="1987528"/>
          </a:xfrm>
        </p:spPr>
        <p:txBody>
          <a:bodyPr>
            <a:normAutofit/>
          </a:bodyPr>
          <a:lstStyle/>
          <a:p>
            <a:endParaRPr lang="en-US" dirty="0">
              <a:solidFill>
                <a:schemeClr val="bg1"/>
              </a:solidFill>
            </a:endParaRPr>
          </a:p>
          <a:p>
            <a:r>
              <a:rPr lang="en-US" dirty="0">
                <a:solidFill>
                  <a:schemeClr val="bg1"/>
                </a:solidFill>
              </a:rPr>
              <a:t>Diocese of Jamaica &amp; </a:t>
            </a:r>
          </a:p>
          <a:p>
            <a:r>
              <a:rPr lang="en-US" dirty="0">
                <a:solidFill>
                  <a:schemeClr val="bg1"/>
                </a:solidFill>
              </a:rPr>
              <a:t>The Cayman Islands</a:t>
            </a:r>
          </a:p>
          <a:p>
            <a:r>
              <a:rPr lang="en-US" dirty="0">
                <a:solidFill>
                  <a:schemeClr val="bg1"/>
                </a:solidFill>
              </a:rPr>
              <a:t>Women’s Auxiliary </a:t>
            </a:r>
          </a:p>
        </p:txBody>
      </p:sp>
      <p:grpSp>
        <p:nvGrpSpPr>
          <p:cNvPr id="18" name="Group 17">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19" name="Freeform: Shape 18">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Picture 4" descr="A picture containing floor, indoor, vessel, water basin&#10;&#10;Description automatically generated">
            <a:extLst>
              <a:ext uri="{FF2B5EF4-FFF2-40B4-BE49-F238E27FC236}">
                <a16:creationId xmlns:a16="http://schemas.microsoft.com/office/drawing/2014/main" id="{EA69D87A-851C-19B0-DCFA-451F395905C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768" r="12958"/>
          <a:stretch/>
        </p:blipFill>
        <p:spPr>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p:spPr>
      </p:pic>
      <p:grpSp>
        <p:nvGrpSpPr>
          <p:cNvPr id="22" name="Group 21">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23" name="Freeform: Shape 22">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6" name="Group 25">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27" name="Freeform: Shape 26">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Picture 10" descr="A picture containing person, holding, cup, white&#10;&#10;Description automatically generated">
            <a:extLst>
              <a:ext uri="{FF2B5EF4-FFF2-40B4-BE49-F238E27FC236}">
                <a16:creationId xmlns:a16="http://schemas.microsoft.com/office/drawing/2014/main" id="{DF7C22D6-7A77-166C-EC29-6BC540AF57AA}"/>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6398" r="26588" b="2"/>
          <a:stretch/>
        </p:blipFill>
        <p:spPr>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p:spPr>
      </p:pic>
      <p:grpSp>
        <p:nvGrpSpPr>
          <p:cNvPr id="30" name="Group 29">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31" name="Freeform: Shape 30">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675365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F4EA5E-CBF0-0B6D-6A97-C948818DA4AF}"/>
              </a:ext>
            </a:extLst>
          </p:cNvPr>
          <p:cNvSpPr>
            <a:spLocks noGrp="1"/>
          </p:cNvSpPr>
          <p:nvPr>
            <p:ph type="title"/>
          </p:nvPr>
        </p:nvSpPr>
        <p:spPr>
          <a:xfrm>
            <a:off x="1136396" y="502021"/>
            <a:ext cx="6173262" cy="1655483"/>
          </a:xfrm>
        </p:spPr>
        <p:txBody>
          <a:bodyPr anchor="b">
            <a:normAutofit/>
          </a:bodyPr>
          <a:lstStyle/>
          <a:p>
            <a:r>
              <a:rPr lang="en-US" sz="4000" b="1" dirty="0"/>
              <a:t>Yet These Reasons Did Not Lead To Confirmation</a:t>
            </a:r>
          </a:p>
        </p:txBody>
      </p:sp>
      <p:sp>
        <p:nvSpPr>
          <p:cNvPr id="3" name="Content Placeholder 2">
            <a:extLst>
              <a:ext uri="{FF2B5EF4-FFF2-40B4-BE49-F238E27FC236}">
                <a16:creationId xmlns:a16="http://schemas.microsoft.com/office/drawing/2014/main" id="{75D1B679-BDB0-B57A-F3C4-C0C5C4F6B6AC}"/>
              </a:ext>
            </a:extLst>
          </p:cNvPr>
          <p:cNvSpPr>
            <a:spLocks noGrp="1"/>
          </p:cNvSpPr>
          <p:nvPr>
            <p:ph idx="1"/>
          </p:nvPr>
        </p:nvSpPr>
        <p:spPr>
          <a:xfrm>
            <a:off x="1136397" y="2852057"/>
            <a:ext cx="6173262" cy="3091544"/>
          </a:xfrm>
        </p:spPr>
        <p:txBody>
          <a:bodyPr>
            <a:normAutofit/>
          </a:bodyPr>
          <a:lstStyle/>
          <a:p>
            <a:pPr marL="0" indent="0">
              <a:buNone/>
            </a:pPr>
            <a:r>
              <a:rPr lang="en-US" sz="3200" dirty="0"/>
              <a:t>Instead, Confirmation was developed to respond to some very practical needs that arose in the worshipping community.</a:t>
            </a:r>
          </a:p>
        </p:txBody>
      </p:sp>
      <p:pic>
        <p:nvPicPr>
          <p:cNvPr id="5" name="Picture 4" descr="Exclamation mark on a yellow background">
            <a:extLst>
              <a:ext uri="{FF2B5EF4-FFF2-40B4-BE49-F238E27FC236}">
                <a16:creationId xmlns:a16="http://schemas.microsoft.com/office/drawing/2014/main" id="{86CC382E-C423-C1E7-801B-4B07D22D607B}"/>
              </a:ext>
            </a:extLst>
          </p:cNvPr>
          <p:cNvPicPr>
            <a:picLocks noChangeAspect="1"/>
          </p:cNvPicPr>
          <p:nvPr/>
        </p:nvPicPr>
        <p:blipFill rotWithShape="1">
          <a:blip r:embed="rId2"/>
          <a:srcRect l="32642" r="19722" b="-2"/>
          <a:stretch/>
        </p:blipFill>
        <p:spPr>
          <a:xfrm>
            <a:off x="8115300" y="-12515"/>
            <a:ext cx="4076700" cy="6418631"/>
          </a:xfrm>
          <a:prstGeom prst="rect">
            <a:avLst/>
          </a:prstGeom>
        </p:spPr>
      </p:pic>
      <p:sp>
        <p:nvSpPr>
          <p:cNvPr id="11"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432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BBE61B9-87EB-7D70-ACED-171DBCB8F74E}"/>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Confirmation As A Sacrament</a:t>
            </a:r>
          </a:p>
        </p:txBody>
      </p:sp>
      <p:graphicFrame>
        <p:nvGraphicFramePr>
          <p:cNvPr id="25" name="Content Placeholder 2">
            <a:extLst>
              <a:ext uri="{FF2B5EF4-FFF2-40B4-BE49-F238E27FC236}">
                <a16:creationId xmlns:a16="http://schemas.microsoft.com/office/drawing/2014/main" id="{CE824642-B188-E863-AAF0-4466F1B8B9C0}"/>
              </a:ext>
            </a:extLst>
          </p:cNvPr>
          <p:cNvGraphicFramePr>
            <a:graphicFrameLocks noGrp="1"/>
          </p:cNvGraphicFramePr>
          <p:nvPr>
            <p:ph idx="1"/>
            <p:extLst>
              <p:ext uri="{D42A27DB-BD31-4B8C-83A1-F6EECF244321}">
                <p14:modId xmlns:p14="http://schemas.microsoft.com/office/powerpoint/2010/main" val="69210127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7196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3595AE-5D09-2DF8-CBA0-45A96A0DB33F}"/>
              </a:ext>
            </a:extLst>
          </p:cNvPr>
          <p:cNvPicPr>
            <a:picLocks noChangeAspect="1"/>
          </p:cNvPicPr>
          <p:nvPr/>
        </p:nvPicPr>
        <p:blipFill>
          <a:blip r:embed="rId2"/>
          <a:stretch>
            <a:fillRect/>
          </a:stretch>
        </p:blipFill>
        <p:spPr>
          <a:xfrm>
            <a:off x="0" y="26931"/>
            <a:ext cx="12192000" cy="6804137"/>
          </a:xfrm>
          <a:prstGeom prst="rect">
            <a:avLst/>
          </a:prstGeom>
        </p:spPr>
      </p:pic>
    </p:spTree>
    <p:extLst>
      <p:ext uri="{BB962C8B-B14F-4D97-AF65-F5344CB8AC3E}">
        <p14:creationId xmlns:p14="http://schemas.microsoft.com/office/powerpoint/2010/main" val="1762832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D31C5A-87B4-4703-AF41-ABB7424DF7A5}"/>
              </a:ext>
            </a:extLst>
          </p:cNvPr>
          <p:cNvSpPr>
            <a:spLocks noGrp="1"/>
          </p:cNvSpPr>
          <p:nvPr>
            <p:ph type="title"/>
          </p:nvPr>
        </p:nvSpPr>
        <p:spPr>
          <a:xfrm>
            <a:off x="496958" y="303238"/>
            <a:ext cx="11410120" cy="1028605"/>
          </a:xfrm>
        </p:spPr>
        <p:txBody>
          <a:bodyPr anchor="b">
            <a:normAutofit/>
          </a:bodyPr>
          <a:lstStyle/>
          <a:p>
            <a:pPr algn="ctr"/>
            <a:r>
              <a:rPr lang="en-US" sz="3200" b="1" dirty="0">
                <a:latin typeface="+mn-lt"/>
              </a:rPr>
              <a:t>Explanations For The Need For Confirmation </a:t>
            </a:r>
            <a:br>
              <a:rPr lang="en-US" sz="3200" b="1" dirty="0">
                <a:latin typeface="+mn-lt"/>
              </a:rPr>
            </a:br>
            <a:r>
              <a:rPr lang="en-US" sz="3200" b="1" dirty="0">
                <a:latin typeface="+mn-lt"/>
              </a:rPr>
              <a:t>(Hand-laying &amp; Anointing)</a:t>
            </a:r>
          </a:p>
        </p:txBody>
      </p:sp>
      <p:sp>
        <p:nvSpPr>
          <p:cNvPr id="3" name="Content Placeholder 2">
            <a:extLst>
              <a:ext uri="{FF2B5EF4-FFF2-40B4-BE49-F238E27FC236}">
                <a16:creationId xmlns:a16="http://schemas.microsoft.com/office/drawing/2014/main" id="{E9EEF199-89C8-4920-85FC-DEC2B42C260D}"/>
              </a:ext>
            </a:extLst>
          </p:cNvPr>
          <p:cNvSpPr>
            <a:spLocks noGrp="1"/>
          </p:cNvSpPr>
          <p:nvPr>
            <p:ph idx="1"/>
          </p:nvPr>
        </p:nvSpPr>
        <p:spPr>
          <a:xfrm>
            <a:off x="278296" y="2032647"/>
            <a:ext cx="11628782" cy="4323332"/>
          </a:xfrm>
        </p:spPr>
        <p:txBody>
          <a:bodyPr anchor="t">
            <a:normAutofit/>
          </a:bodyPr>
          <a:lstStyle/>
          <a:p>
            <a:pPr marL="0" indent="0">
              <a:spcBef>
                <a:spcPts val="0"/>
              </a:spcBef>
              <a:spcAft>
                <a:spcPts val="800"/>
              </a:spcAft>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Council of Elvira (Spain) about 300, referred to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emergency baptism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of ailing ship-bound catechumen by a faithful one.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If the person recovered, they were to 'be made perfect by the imposition of hands' by the bishop. </a:t>
            </a:r>
          </a:p>
          <a:p>
            <a:pPr marL="0" indent="0">
              <a:spcBef>
                <a:spcPts val="0"/>
              </a:spcBef>
              <a:spcAft>
                <a:spcPts val="800"/>
              </a:spcAft>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Synod of Arles (314) convened by Constantine to address the issue of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rebaptism of heretics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concluded that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the individual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questioned about the creed, and being previously baptized using the trinitarian formula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should then only have hands laid on them to receive the Holy Spirit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marL="0" indent="0">
              <a:spcBef>
                <a:spcPts val="0"/>
              </a:spcBef>
              <a:spcAft>
                <a:spcPts val="800"/>
              </a:spcAft>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Council of Orange (441) made specific reference to confirmation. In the fifth century in Gaul, the confirmation rite involved the imposition of hands.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There could also be anointing with oil but only if the priest baptized in the absence of the bishop and the candidate not receiving chrismation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marL="0" indent="0">
              <a:spcBef>
                <a:spcPts val="0"/>
              </a:spcBef>
              <a:spcAft>
                <a:spcPts val="800"/>
              </a:spcAft>
              <a:buNone/>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(Baptism as the Gateway to Holy Communion Compiled document pages 50-51)</a:t>
            </a:r>
            <a:endParaRPr lang="en-US" sz="12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0725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CAB792-E196-2380-E3B6-2F630A34C630}"/>
              </a:ext>
            </a:extLst>
          </p:cNvPr>
          <p:cNvSpPr>
            <a:spLocks noGrp="1"/>
          </p:cNvSpPr>
          <p:nvPr>
            <p:ph type="title"/>
          </p:nvPr>
        </p:nvSpPr>
        <p:spPr>
          <a:xfrm>
            <a:off x="466722" y="586855"/>
            <a:ext cx="3201366" cy="3387497"/>
          </a:xfrm>
        </p:spPr>
        <p:txBody>
          <a:bodyPr anchor="b">
            <a:normAutofit/>
          </a:bodyPr>
          <a:lstStyle/>
          <a:p>
            <a:pPr algn="r"/>
            <a:r>
              <a:rPr lang="en-US" sz="3400" dirty="0">
                <a:solidFill>
                  <a:srgbClr val="FFFFFF"/>
                </a:solidFill>
              </a:rPr>
              <a:t>But Even With The Development Of Confirmation It Was Not Required For Holy Communion</a:t>
            </a:r>
          </a:p>
        </p:txBody>
      </p:sp>
      <p:sp>
        <p:nvSpPr>
          <p:cNvPr id="3" name="Content Placeholder 2">
            <a:extLst>
              <a:ext uri="{FF2B5EF4-FFF2-40B4-BE49-F238E27FC236}">
                <a16:creationId xmlns:a16="http://schemas.microsoft.com/office/drawing/2014/main" id="{1483B8B5-1D37-46A5-5E0D-9B895439BC08}"/>
              </a:ext>
            </a:extLst>
          </p:cNvPr>
          <p:cNvSpPr>
            <a:spLocks noGrp="1"/>
          </p:cNvSpPr>
          <p:nvPr>
            <p:ph idx="1"/>
          </p:nvPr>
        </p:nvSpPr>
        <p:spPr>
          <a:xfrm>
            <a:off x="4504548" y="278296"/>
            <a:ext cx="7220729" cy="6400800"/>
          </a:xfrm>
        </p:spPr>
        <p:txBody>
          <a:bodyPr anchor="ctr">
            <a:normAutofit/>
          </a:bodyPr>
          <a:lstStyle/>
          <a:p>
            <a:pPr marL="0" indent="0">
              <a:buNone/>
            </a:pPr>
            <a:r>
              <a:rPr lang="en-US" b="1" dirty="0"/>
              <a:t>When Did That Happen And Why?</a:t>
            </a:r>
          </a:p>
          <a:p>
            <a:pPr marL="0" indent="0">
              <a:buNone/>
            </a:pPr>
            <a:endParaRPr lang="en-US" dirty="0"/>
          </a:p>
          <a:p>
            <a:pPr marL="0" indent="0">
              <a:spcBef>
                <a:spcPts val="0"/>
              </a:spcBef>
              <a:spcAft>
                <a:spcPts val="800"/>
              </a:spcAft>
              <a:buFont typeface="Arial" panose="020B0604020202020204" pitchFamily="34" charset="0"/>
              <a:buNone/>
            </a:pPr>
            <a:r>
              <a:rPr lang="en-US" b="1" dirty="0">
                <a:latin typeface="Times New Roman" panose="02020603050405020304" pitchFamily="18" charset="0"/>
                <a:ea typeface="Times New Roman" panose="02020603050405020304" pitchFamily="18" charset="0"/>
                <a:cs typeface="Times New Roman" panose="02020603050405020304" pitchFamily="18" charset="0"/>
              </a:rPr>
              <a:t>When John Peckham became Archbishop of Canterbury in the thirteenth century, he wanted to bring the English Church more in line with Rome. To exercise greater control over the congregations, </a:t>
            </a:r>
            <a:r>
              <a:rPr lang="en-US" b="1" u="sng" dirty="0">
                <a:latin typeface="Times New Roman" panose="02020603050405020304" pitchFamily="18" charset="0"/>
                <a:ea typeface="Times New Roman" panose="02020603050405020304" pitchFamily="18" charset="0"/>
                <a:cs typeface="Times New Roman" panose="02020603050405020304" pitchFamily="18" charset="0"/>
              </a:rPr>
              <a:t>he insisted that no one should receive the Sacrament unless he or she had been confirmed by a bishop</a:t>
            </a:r>
            <a:r>
              <a:rPr lang="en-US" b="1" dirty="0">
                <a:latin typeface="Times New Roman" panose="02020603050405020304" pitchFamily="18" charset="0"/>
                <a:ea typeface="Times New Roman" panose="02020603050405020304" pitchFamily="18" charset="0"/>
                <a:cs typeface="Times New Roman" panose="02020603050405020304" pitchFamily="18" charset="0"/>
              </a:rPr>
              <a:t>. This was a clever means to give bishops more power in the congregations. The bishop had to visit the congregation in order to confirm so that the people could receive the sacrament.</a:t>
            </a:r>
          </a:p>
          <a:p>
            <a:pPr marL="0" indent="0">
              <a:spcBef>
                <a:spcPts val="0"/>
              </a:spcBef>
              <a:spcAft>
                <a:spcPts val="800"/>
              </a:spcAft>
              <a:buFont typeface="Arial" panose="020B0604020202020204" pitchFamily="34" charset="0"/>
              <a:buNone/>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4802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0393B5-F376-813A-C30F-7C98EDC6D850}"/>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The When and Why of Confirmation</a:t>
            </a:r>
          </a:p>
        </p:txBody>
      </p:sp>
      <p:sp>
        <p:nvSpPr>
          <p:cNvPr id="3" name="Content Placeholder 2">
            <a:extLst>
              <a:ext uri="{FF2B5EF4-FFF2-40B4-BE49-F238E27FC236}">
                <a16:creationId xmlns:a16="http://schemas.microsoft.com/office/drawing/2014/main" id="{ACBC0755-353D-9416-58FE-D8598871F19B}"/>
              </a:ext>
            </a:extLst>
          </p:cNvPr>
          <p:cNvSpPr>
            <a:spLocks noGrp="1"/>
          </p:cNvSpPr>
          <p:nvPr>
            <p:ph idx="1"/>
          </p:nvPr>
        </p:nvSpPr>
        <p:spPr>
          <a:xfrm>
            <a:off x="755374" y="2318197"/>
            <a:ext cx="10813773" cy="3683358"/>
          </a:xfrm>
        </p:spPr>
        <p:txBody>
          <a:bodyPr anchor="ctr">
            <a:normAutofit/>
          </a:bodyPr>
          <a:lstStyle/>
          <a:p>
            <a:pPr marL="0" indent="0">
              <a:spcBef>
                <a:spcPts val="0"/>
              </a:spcBef>
              <a:spcAft>
                <a:spcPts val="800"/>
              </a:spcAft>
              <a:buFont typeface="Arial" panose="020B0604020202020204" pitchFamily="34" charset="0"/>
              <a:buNone/>
            </a:pPr>
            <a:r>
              <a:rPr lang="en-US" b="1" dirty="0">
                <a:latin typeface="Times New Roman" panose="02020603050405020304" pitchFamily="18" charset="0"/>
                <a:ea typeface="Times New Roman" panose="02020603050405020304" pitchFamily="18" charset="0"/>
                <a:cs typeface="Times New Roman" panose="02020603050405020304" pitchFamily="18" charset="0"/>
              </a:rPr>
              <a:t>But as Charles P. Price points out in an issue of </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Occasional Papers</a:t>
            </a:r>
            <a:r>
              <a:rPr lang="en-US" b="1" dirty="0">
                <a:latin typeface="Times New Roman" panose="02020603050405020304" pitchFamily="18" charset="0"/>
                <a:ea typeface="Times New Roman" panose="02020603050405020304" pitchFamily="18" charset="0"/>
                <a:cs typeface="Times New Roman" panose="02020603050405020304" pitchFamily="18" charset="0"/>
              </a:rPr>
              <a:t>, published by the Standing Liturgical Commission, the good bishop’s intent was to encourage confirmation by his bishops and not to exclude persons from the communion.</a:t>
            </a:r>
          </a:p>
          <a:p>
            <a:pPr marL="0" indent="0">
              <a:spcBef>
                <a:spcPts val="0"/>
              </a:spcBef>
              <a:spcAft>
                <a:spcPts val="800"/>
              </a:spcAft>
              <a:buFont typeface="Arial" panose="020B0604020202020204" pitchFamily="34" charset="0"/>
              <a:buNone/>
            </a:pP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buFont typeface="Arial" panose="020B0604020202020204" pitchFamily="34" charset="0"/>
              <a:buNone/>
            </a:pPr>
            <a:r>
              <a:rPr lang="en-US" b="1" dirty="0">
                <a:latin typeface="Calibri" panose="020F0502020204030204" pitchFamily="34" charset="0"/>
                <a:ea typeface="Calibri" panose="020F0502020204030204" pitchFamily="34" charset="0"/>
                <a:cs typeface="Calibri" panose="020F0502020204030204" pitchFamily="34" charset="0"/>
              </a:rPr>
              <a:t>Joseph P. Russell and Jane L. Weaver, </a:t>
            </a:r>
            <a:r>
              <a:rPr lang="en-US" b="1" i="1" dirty="0">
                <a:latin typeface="Calibri" panose="020F0502020204030204" pitchFamily="34" charset="0"/>
                <a:ea typeface="Calibri" panose="020F0502020204030204" pitchFamily="34" charset="0"/>
                <a:cs typeface="Calibri" panose="020F0502020204030204" pitchFamily="34" charset="0"/>
              </a:rPr>
              <a:t>Children in the Eucharist</a:t>
            </a:r>
            <a:r>
              <a:rPr lang="en-US" b="1" dirty="0">
                <a:latin typeface="Calibri" panose="020F0502020204030204" pitchFamily="34" charset="0"/>
                <a:ea typeface="Calibri" panose="020F0502020204030204" pitchFamily="34" charset="0"/>
                <a:cs typeface="Calibri" panose="020F0502020204030204" pitchFamily="34" charset="0"/>
              </a:rPr>
              <a:t> (Education for Mission and Ministry, Episcopal Church Center, 1990), 7.</a:t>
            </a:r>
          </a:p>
          <a:p>
            <a:pPr marL="0" indent="0">
              <a:spcBef>
                <a:spcPts val="0"/>
              </a:spcBef>
              <a:buFont typeface="Arial" panose="020B0604020202020204" pitchFamily="34" charset="0"/>
              <a:buNone/>
            </a:pP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(Baptism as the Gateway to Holy Communion Compiled document page 51)</a:t>
            </a:r>
            <a:endParaRPr lang="en-US" sz="2000" dirty="0"/>
          </a:p>
          <a:p>
            <a:endParaRPr lang="en-US" sz="2000" dirty="0"/>
          </a:p>
        </p:txBody>
      </p:sp>
    </p:spTree>
    <p:extLst>
      <p:ext uri="{BB962C8B-B14F-4D97-AF65-F5344CB8AC3E}">
        <p14:creationId xmlns:p14="http://schemas.microsoft.com/office/powerpoint/2010/main" val="631738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7869B6-F52A-5329-3393-3649A332B9EF}"/>
              </a:ext>
            </a:extLst>
          </p:cNvPr>
          <p:cNvSpPr>
            <a:spLocks noGrp="1"/>
          </p:cNvSpPr>
          <p:nvPr>
            <p:ph type="title"/>
          </p:nvPr>
        </p:nvSpPr>
        <p:spPr>
          <a:xfrm>
            <a:off x="1371599" y="294538"/>
            <a:ext cx="9895951" cy="1033669"/>
          </a:xfrm>
        </p:spPr>
        <p:txBody>
          <a:bodyPr>
            <a:normAutofit/>
          </a:bodyPr>
          <a:lstStyle/>
          <a:p>
            <a:r>
              <a:rPr lang="en-US" sz="3400" dirty="0">
                <a:solidFill>
                  <a:srgbClr val="FFFFFF"/>
                </a:solidFill>
              </a:rPr>
              <a:t>Return To The Early Church Practice Of Baptism As The Gateway To Holy Communion</a:t>
            </a:r>
          </a:p>
        </p:txBody>
      </p:sp>
      <p:sp>
        <p:nvSpPr>
          <p:cNvPr id="3" name="Content Placeholder 2">
            <a:extLst>
              <a:ext uri="{FF2B5EF4-FFF2-40B4-BE49-F238E27FC236}">
                <a16:creationId xmlns:a16="http://schemas.microsoft.com/office/drawing/2014/main" id="{3A806C86-B84C-4FDA-7C19-A67B3981A321}"/>
              </a:ext>
            </a:extLst>
          </p:cNvPr>
          <p:cNvSpPr>
            <a:spLocks noGrp="1"/>
          </p:cNvSpPr>
          <p:nvPr>
            <p:ph idx="1"/>
          </p:nvPr>
        </p:nvSpPr>
        <p:spPr>
          <a:xfrm>
            <a:off x="459351" y="1891970"/>
            <a:ext cx="11407972" cy="4671491"/>
          </a:xfrm>
        </p:spPr>
        <p:txBody>
          <a:bodyPr anchor="ctr">
            <a:noAutofit/>
          </a:bodyPr>
          <a:lstStyle/>
          <a:p>
            <a:pPr marL="0" indent="0">
              <a:buNone/>
            </a:pPr>
            <a:r>
              <a:rPr lang="en-US" sz="2400" dirty="0"/>
              <a:t>The Church in the Province of the West Indies, of which we are members, is returning to the Early Church practice of Baptism as the Gateway to Holy Communion</a:t>
            </a:r>
          </a:p>
          <a:p>
            <a:pPr marL="0" indent="0">
              <a:buNone/>
            </a:pPr>
            <a:endParaRPr lang="en-US" sz="2400" dirty="0"/>
          </a:p>
          <a:p>
            <a:pPr marL="0" indent="0">
              <a:buNone/>
            </a:pPr>
            <a:r>
              <a:rPr lang="en-US" sz="2400" dirty="0"/>
              <a:t>So that all persons who are made members of the church by baptism, both adults and children, can be nurtured at the Lord’s Table and grow in faith.</a:t>
            </a:r>
          </a:p>
          <a:p>
            <a:pPr marL="0" indent="0">
              <a:buNone/>
            </a:pPr>
            <a:endParaRPr lang="en-US" sz="2400" dirty="0"/>
          </a:p>
          <a:p>
            <a:pPr marL="0" indent="0">
              <a:buNone/>
            </a:pPr>
            <a:r>
              <a:rPr lang="en-US" sz="2400" dirty="0"/>
              <a:t>The sacrament of Holy Communion is not a reward for those who have gone through the process of Confirmation preparation.</a:t>
            </a:r>
          </a:p>
          <a:p>
            <a:pPr marL="0" indent="0">
              <a:buNone/>
            </a:pPr>
            <a:r>
              <a:rPr lang="en-US" sz="2400" dirty="0"/>
              <a:t>It is a gift of grace from God to the members of the church, therefore, we do not need to qualify ourselves to receive this gift.</a:t>
            </a:r>
          </a:p>
        </p:txBody>
      </p:sp>
    </p:spTree>
    <p:extLst>
      <p:ext uri="{BB962C8B-B14F-4D97-AF65-F5344CB8AC3E}">
        <p14:creationId xmlns:p14="http://schemas.microsoft.com/office/powerpoint/2010/main" val="2581138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5F55EA-F701-BE14-7BB3-8F996728CB32}"/>
              </a:ext>
            </a:extLst>
          </p:cNvPr>
          <p:cNvSpPr>
            <a:spLocks noGrp="1"/>
          </p:cNvSpPr>
          <p:nvPr>
            <p:ph type="title"/>
          </p:nvPr>
        </p:nvSpPr>
        <p:spPr>
          <a:xfrm>
            <a:off x="418225" y="1250994"/>
            <a:ext cx="3201366" cy="3387497"/>
          </a:xfrm>
        </p:spPr>
        <p:txBody>
          <a:bodyPr anchor="b">
            <a:normAutofit fontScale="90000"/>
          </a:bodyPr>
          <a:lstStyle/>
          <a:p>
            <a:pPr algn="r"/>
            <a:r>
              <a:rPr lang="en-US" sz="3700" dirty="0">
                <a:solidFill>
                  <a:srgbClr val="FFFFFF"/>
                </a:solidFill>
              </a:rPr>
              <a:t>When Does This Change Become Effective In The Province Of The West Indies?</a:t>
            </a:r>
            <a:br>
              <a:rPr lang="en-US" sz="3700" dirty="0">
                <a:solidFill>
                  <a:srgbClr val="FFFFFF"/>
                </a:solidFill>
              </a:rPr>
            </a:br>
            <a:endParaRPr lang="en-US" sz="3700" dirty="0">
              <a:solidFill>
                <a:srgbClr val="FFFFFF"/>
              </a:solidFill>
            </a:endParaRPr>
          </a:p>
        </p:txBody>
      </p:sp>
      <p:sp>
        <p:nvSpPr>
          <p:cNvPr id="3" name="Content Placeholder 2">
            <a:extLst>
              <a:ext uri="{FF2B5EF4-FFF2-40B4-BE49-F238E27FC236}">
                <a16:creationId xmlns:a16="http://schemas.microsoft.com/office/drawing/2014/main" id="{F25C1731-76C3-D5A2-2933-0E69D105D9A5}"/>
              </a:ext>
            </a:extLst>
          </p:cNvPr>
          <p:cNvSpPr>
            <a:spLocks noGrp="1"/>
          </p:cNvSpPr>
          <p:nvPr>
            <p:ph idx="1"/>
          </p:nvPr>
        </p:nvSpPr>
        <p:spPr>
          <a:xfrm>
            <a:off x="4810259" y="649480"/>
            <a:ext cx="6555347" cy="5546047"/>
          </a:xfrm>
        </p:spPr>
        <p:txBody>
          <a:bodyPr anchor="ctr">
            <a:normAutofit/>
          </a:bodyPr>
          <a:lstStyle/>
          <a:p>
            <a:pPr marL="0" indent="0">
              <a:buNone/>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The Provincial Synod of 2022 agreed that the transition from Confirmation as the Gateway to Communion to Baptism as the Gateway to Communion will take effect on Advent Sunday, the 3rd day of December, 2023</a:t>
            </a:r>
          </a:p>
          <a:p>
            <a:pPr marL="0" indent="0">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2000" dirty="0"/>
          </a:p>
        </p:txBody>
      </p:sp>
    </p:spTree>
    <p:extLst>
      <p:ext uri="{BB962C8B-B14F-4D97-AF65-F5344CB8AC3E}">
        <p14:creationId xmlns:p14="http://schemas.microsoft.com/office/powerpoint/2010/main" val="3112409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CF293C-B0F5-5643-99C8-0274297966CF}"/>
              </a:ext>
            </a:extLst>
          </p:cNvPr>
          <p:cNvSpPr>
            <a:spLocks noGrp="1"/>
          </p:cNvSpPr>
          <p:nvPr>
            <p:ph type="title"/>
          </p:nvPr>
        </p:nvSpPr>
        <p:spPr>
          <a:xfrm>
            <a:off x="1371599" y="294538"/>
            <a:ext cx="9895951" cy="1033669"/>
          </a:xfrm>
        </p:spPr>
        <p:txBody>
          <a:bodyPr>
            <a:normAutofit/>
          </a:bodyPr>
          <a:lstStyle/>
          <a:p>
            <a:r>
              <a:rPr lang="en-US" sz="2800" dirty="0">
                <a:solidFill>
                  <a:srgbClr val="FFFFFF"/>
                </a:solidFill>
              </a:rPr>
              <a:t>How Will This Change Impact Me As A Member Of My Congregation</a:t>
            </a:r>
            <a:br>
              <a:rPr lang="en-US" sz="2800" dirty="0">
                <a:solidFill>
                  <a:srgbClr val="FFFFFF"/>
                </a:solidFill>
              </a:rPr>
            </a:br>
            <a:endParaRPr lang="en-US" sz="2800" dirty="0">
              <a:solidFill>
                <a:srgbClr val="FFFFFF"/>
              </a:solidFill>
            </a:endParaRPr>
          </a:p>
        </p:txBody>
      </p:sp>
      <p:sp>
        <p:nvSpPr>
          <p:cNvPr id="3" name="Content Placeholder 2">
            <a:extLst>
              <a:ext uri="{FF2B5EF4-FFF2-40B4-BE49-F238E27FC236}">
                <a16:creationId xmlns:a16="http://schemas.microsoft.com/office/drawing/2014/main" id="{EA771E27-21FD-013A-7CBA-0BE62418718A}"/>
              </a:ext>
            </a:extLst>
          </p:cNvPr>
          <p:cNvSpPr>
            <a:spLocks noGrp="1"/>
          </p:cNvSpPr>
          <p:nvPr>
            <p:ph idx="1"/>
          </p:nvPr>
        </p:nvSpPr>
        <p:spPr>
          <a:xfrm>
            <a:off x="459350" y="1891970"/>
            <a:ext cx="11229066" cy="4831206"/>
          </a:xfrm>
        </p:spPr>
        <p:txBody>
          <a:bodyPr anchor="ctr">
            <a:normAutofit/>
          </a:bodyPr>
          <a:lstStyle/>
          <a:p>
            <a:pPr marL="514350" indent="-514350">
              <a:buAutoNum type="arabicPeriod"/>
            </a:pPr>
            <a:r>
              <a:rPr lang="en-US" sz="2300" dirty="0"/>
              <a:t>You will gradually see children, and persons from other denominations who are </a:t>
            </a:r>
            <a:r>
              <a:rPr lang="en-US" sz="2300" dirty="0" err="1"/>
              <a:t>baptised</a:t>
            </a:r>
            <a:r>
              <a:rPr lang="en-US" sz="2300" dirty="0"/>
              <a:t> (in </a:t>
            </a:r>
            <a:r>
              <a:rPr lang="en-US" sz="2300"/>
              <a:t>the Trinity</a:t>
            </a:r>
            <a:r>
              <a:rPr lang="en-US" sz="2300" dirty="0"/>
              <a:t>) coming for Holy Communion</a:t>
            </a:r>
          </a:p>
          <a:p>
            <a:pPr marL="514350" indent="-514350">
              <a:buAutoNum type="arabicPeriod"/>
            </a:pPr>
            <a:r>
              <a:rPr lang="en-US" sz="2300" dirty="0"/>
              <a:t>You should see greater emphasis on understanding what Baptism means. Baptism  is a complete sacrament that makes each person a full member of the church. But Baptism comes with responsibilities. We will all need to assess if we are living up to our baptismal commitments.</a:t>
            </a:r>
          </a:p>
          <a:p>
            <a:pPr marL="514350" indent="-514350">
              <a:buAutoNum type="arabicPeriod"/>
            </a:pPr>
            <a:r>
              <a:rPr lang="en-US" sz="2300" dirty="0"/>
              <a:t>You should see more teaching about the Faith of The Church as laid out in the Catechism</a:t>
            </a:r>
          </a:p>
          <a:p>
            <a:pPr marL="514350" indent="-514350">
              <a:buAutoNum type="arabicPeriod"/>
            </a:pPr>
            <a:r>
              <a:rPr lang="en-US" sz="2300" dirty="0"/>
              <a:t>You should see greater emphasis on the preparation of parents and God-parents for the baptism of children. This is to ensure that they know the Christian faith and can teach the child how to live and grow as a Christian.</a:t>
            </a:r>
          </a:p>
          <a:p>
            <a:pPr marL="514350" indent="-514350">
              <a:buAutoNum type="arabicPeriod"/>
            </a:pPr>
            <a:r>
              <a:rPr lang="en-US" sz="2300" dirty="0"/>
              <a:t>You will see Confirmation shift to become a sacrament offered only to adults (persons over 18 years of age) who want to make a public affirmation of their baptismal faith – which is the core of what Confirmation is.</a:t>
            </a:r>
            <a:endParaRPr lang="en-US" sz="1900" dirty="0"/>
          </a:p>
        </p:txBody>
      </p:sp>
    </p:spTree>
    <p:extLst>
      <p:ext uri="{BB962C8B-B14F-4D97-AF65-F5344CB8AC3E}">
        <p14:creationId xmlns:p14="http://schemas.microsoft.com/office/powerpoint/2010/main" val="703676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EC9D1-2CB5-C965-BA59-822C62547BA5}"/>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How Can </a:t>
            </a:r>
            <a:br>
              <a:rPr lang="en-US" sz="4000" dirty="0">
                <a:solidFill>
                  <a:srgbClr val="FFFFFF"/>
                </a:solidFill>
              </a:rPr>
            </a:br>
            <a:r>
              <a:rPr lang="en-US" sz="4000" dirty="0">
                <a:solidFill>
                  <a:srgbClr val="FFFFFF"/>
                </a:solidFill>
              </a:rPr>
              <a:t>You Help?</a:t>
            </a:r>
          </a:p>
        </p:txBody>
      </p:sp>
      <p:graphicFrame>
        <p:nvGraphicFramePr>
          <p:cNvPr id="5" name="Content Placeholder 2">
            <a:extLst>
              <a:ext uri="{FF2B5EF4-FFF2-40B4-BE49-F238E27FC236}">
                <a16:creationId xmlns:a16="http://schemas.microsoft.com/office/drawing/2014/main" id="{0D946014-C98D-C960-A309-B5C37200E4C8}"/>
              </a:ext>
            </a:extLst>
          </p:cNvPr>
          <p:cNvGraphicFramePr>
            <a:graphicFrameLocks noGrp="1"/>
          </p:cNvGraphicFramePr>
          <p:nvPr>
            <p:ph idx="1"/>
            <p:extLst>
              <p:ext uri="{D42A27DB-BD31-4B8C-83A1-F6EECF244321}">
                <p14:modId xmlns:p14="http://schemas.microsoft.com/office/powerpoint/2010/main" val="85248805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0101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31D01C-0DBA-0E07-14D8-29CA1DBC96EF}"/>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Overview Of the Presentation</a:t>
            </a:r>
          </a:p>
        </p:txBody>
      </p:sp>
      <p:sp>
        <p:nvSpPr>
          <p:cNvPr id="3" name="Content Placeholder 2">
            <a:extLst>
              <a:ext uri="{FF2B5EF4-FFF2-40B4-BE49-F238E27FC236}">
                <a16:creationId xmlns:a16="http://schemas.microsoft.com/office/drawing/2014/main" id="{FCB406AB-3321-7ADB-C247-C349FFB69625}"/>
              </a:ext>
            </a:extLst>
          </p:cNvPr>
          <p:cNvSpPr>
            <a:spLocks noGrp="1"/>
          </p:cNvSpPr>
          <p:nvPr>
            <p:ph idx="1"/>
          </p:nvPr>
        </p:nvSpPr>
        <p:spPr>
          <a:xfrm>
            <a:off x="4810259" y="649480"/>
            <a:ext cx="6555347" cy="5947263"/>
          </a:xfrm>
        </p:spPr>
        <p:txBody>
          <a:bodyPr anchor="ctr">
            <a:normAutofit/>
          </a:bodyPr>
          <a:lstStyle/>
          <a:p>
            <a:pPr marL="514350" indent="-514350">
              <a:buAutoNum type="arabicPeriod"/>
            </a:pPr>
            <a:r>
              <a:rPr lang="en-US" sz="2400" dirty="0"/>
              <a:t>What is Baptism as the Gateway to Holy Communion</a:t>
            </a:r>
          </a:p>
          <a:p>
            <a:pPr marL="514350" indent="-514350">
              <a:buAutoNum type="arabicPeriod"/>
            </a:pPr>
            <a:r>
              <a:rPr lang="en-US" sz="2400" dirty="0"/>
              <a:t>A little history of Baptism and Confirmation</a:t>
            </a:r>
          </a:p>
          <a:p>
            <a:pPr marL="514350" indent="-514350">
              <a:buAutoNum type="arabicPeriod"/>
            </a:pPr>
            <a:r>
              <a:rPr lang="en-US" sz="2400" dirty="0"/>
              <a:t>When does this change become effective in the Province of the West Indies</a:t>
            </a:r>
          </a:p>
          <a:p>
            <a:pPr marL="514350" indent="-514350">
              <a:buAutoNum type="arabicPeriod"/>
            </a:pPr>
            <a:r>
              <a:rPr lang="en-US" sz="2400" dirty="0"/>
              <a:t>How will this change impact me as a member of my congregation</a:t>
            </a:r>
          </a:p>
          <a:p>
            <a:pPr marL="514350" indent="-514350">
              <a:buAutoNum type="arabicPeriod"/>
            </a:pPr>
            <a:r>
              <a:rPr lang="en-US" sz="2400" dirty="0"/>
              <a:t>How can I help others prepare for the change</a:t>
            </a:r>
          </a:p>
        </p:txBody>
      </p:sp>
    </p:spTree>
    <p:extLst>
      <p:ext uri="{BB962C8B-B14F-4D97-AF65-F5344CB8AC3E}">
        <p14:creationId xmlns:p14="http://schemas.microsoft.com/office/powerpoint/2010/main" val="3239480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E8EC9D1-2CB5-C965-BA59-822C62547BA5}"/>
              </a:ext>
            </a:extLst>
          </p:cNvPr>
          <p:cNvSpPr>
            <a:spLocks noGrp="1"/>
          </p:cNvSpPr>
          <p:nvPr>
            <p:ph type="title"/>
          </p:nvPr>
        </p:nvSpPr>
        <p:spPr>
          <a:xfrm>
            <a:off x="838200" y="673770"/>
            <a:ext cx="3220329" cy="2027227"/>
          </a:xfrm>
        </p:spPr>
        <p:txBody>
          <a:bodyPr anchor="t">
            <a:normAutofit/>
          </a:bodyPr>
          <a:lstStyle/>
          <a:p>
            <a:r>
              <a:rPr lang="en-US" sz="5400">
                <a:solidFill>
                  <a:srgbClr val="FFFFFF"/>
                </a:solidFill>
              </a:rPr>
              <a:t>How Can You Help?</a:t>
            </a:r>
          </a:p>
        </p:txBody>
      </p:sp>
      <p:graphicFrame>
        <p:nvGraphicFramePr>
          <p:cNvPr id="36" name="Content Placeholder 2">
            <a:extLst>
              <a:ext uri="{FF2B5EF4-FFF2-40B4-BE49-F238E27FC236}">
                <a16:creationId xmlns:a16="http://schemas.microsoft.com/office/drawing/2014/main" id="{32AF9D8C-2F79-9D87-232E-9BA051313CE5}"/>
              </a:ext>
            </a:extLst>
          </p:cNvPr>
          <p:cNvGraphicFramePr/>
          <p:nvPr>
            <p:extLst>
              <p:ext uri="{D42A27DB-BD31-4B8C-83A1-F6EECF244321}">
                <p14:modId xmlns:p14="http://schemas.microsoft.com/office/powerpoint/2010/main" val="1551308338"/>
              </p:ext>
            </p:extLst>
          </p:nvPr>
        </p:nvGraphicFramePr>
        <p:xfrm>
          <a:off x="5328536" y="367990"/>
          <a:ext cx="6592117" cy="6122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0920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697E73-6F7B-6D87-4A03-163CFBE442E5}"/>
              </a:ext>
            </a:extLst>
          </p:cNvPr>
          <p:cNvPicPr>
            <a:picLocks noChangeAspect="1"/>
          </p:cNvPicPr>
          <p:nvPr/>
        </p:nvPicPr>
        <p:blipFill>
          <a:blip r:embed="rId2"/>
          <a:stretch>
            <a:fillRect/>
          </a:stretch>
        </p:blipFill>
        <p:spPr>
          <a:xfrm>
            <a:off x="441470" y="405122"/>
            <a:ext cx="11309060" cy="6047756"/>
          </a:xfrm>
          <a:prstGeom prst="rect">
            <a:avLst/>
          </a:prstGeom>
        </p:spPr>
      </p:pic>
    </p:spTree>
    <p:extLst>
      <p:ext uri="{BB962C8B-B14F-4D97-AF65-F5344CB8AC3E}">
        <p14:creationId xmlns:p14="http://schemas.microsoft.com/office/powerpoint/2010/main" val="1000326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EC9D1-2CB5-C965-BA59-822C62547BA5}"/>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How Can You Help?</a:t>
            </a:r>
          </a:p>
        </p:txBody>
      </p:sp>
      <p:graphicFrame>
        <p:nvGraphicFramePr>
          <p:cNvPr id="5" name="Content Placeholder 2">
            <a:extLst>
              <a:ext uri="{FF2B5EF4-FFF2-40B4-BE49-F238E27FC236}">
                <a16:creationId xmlns:a16="http://schemas.microsoft.com/office/drawing/2014/main" id="{0D946014-C98D-C960-A309-B5C37200E4C8}"/>
              </a:ext>
            </a:extLst>
          </p:cNvPr>
          <p:cNvGraphicFramePr>
            <a:graphicFrameLocks noGrp="1"/>
          </p:cNvGraphicFramePr>
          <p:nvPr>
            <p:ph idx="1"/>
            <p:extLst>
              <p:ext uri="{D42A27DB-BD31-4B8C-83A1-F6EECF244321}">
                <p14:modId xmlns:p14="http://schemas.microsoft.com/office/powerpoint/2010/main" val="294400937"/>
              </p:ext>
            </p:extLst>
          </p:nvPr>
        </p:nvGraphicFramePr>
        <p:xfrm>
          <a:off x="4624302" y="337457"/>
          <a:ext cx="7132269" cy="6259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8731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ny question marks on black background">
            <a:extLst>
              <a:ext uri="{FF2B5EF4-FFF2-40B4-BE49-F238E27FC236}">
                <a16:creationId xmlns:a16="http://schemas.microsoft.com/office/drawing/2014/main" id="{E7B6394E-C3AA-AD3A-ADC1-43BC6AF8D796}"/>
              </a:ext>
            </a:extLst>
          </p:cNvPr>
          <p:cNvPicPr>
            <a:picLocks noChangeAspect="1"/>
          </p:cNvPicPr>
          <p:nvPr/>
        </p:nvPicPr>
        <p:blipFill rotWithShape="1">
          <a:blip r:embed="rId2"/>
          <a:srcRect l="27606" r="2" b="2"/>
          <a:stretch/>
        </p:blipFill>
        <p:spPr>
          <a:xfrm>
            <a:off x="4038599" y="10"/>
            <a:ext cx="8160026" cy="6875809"/>
          </a:xfrm>
          <a:prstGeom prst="rect">
            <a:avLst/>
          </a:prstGeom>
        </p:spPr>
      </p:pic>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5F30C0F-75D9-A89B-10E0-C9664E477ACC}"/>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Questions</a:t>
            </a:r>
          </a:p>
        </p:txBody>
      </p:sp>
    </p:spTree>
    <p:extLst>
      <p:ext uri="{BB962C8B-B14F-4D97-AF65-F5344CB8AC3E}">
        <p14:creationId xmlns:p14="http://schemas.microsoft.com/office/powerpoint/2010/main" val="3636237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0B182E-BCDA-0321-F312-00B4AD8E4F5A}"/>
              </a:ext>
            </a:extLst>
          </p:cNvPr>
          <p:cNvSpPr>
            <a:spLocks noGrp="1"/>
          </p:cNvSpPr>
          <p:nvPr>
            <p:ph type="ctrTitle"/>
          </p:nvPr>
        </p:nvSpPr>
        <p:spPr>
          <a:xfrm>
            <a:off x="4354513" y="841375"/>
            <a:ext cx="3505200" cy="3114698"/>
          </a:xfrm>
        </p:spPr>
        <p:txBody>
          <a:bodyPr>
            <a:normAutofit/>
          </a:bodyPr>
          <a:lstStyle/>
          <a:p>
            <a:r>
              <a:rPr lang="en-US" sz="4800">
                <a:solidFill>
                  <a:schemeClr val="bg1"/>
                </a:solidFill>
              </a:rPr>
              <a:t>Baptism as The Gateway to Holy Communion</a:t>
            </a:r>
          </a:p>
        </p:txBody>
      </p:sp>
      <p:sp>
        <p:nvSpPr>
          <p:cNvPr id="3" name="Subtitle 2">
            <a:extLst>
              <a:ext uri="{FF2B5EF4-FFF2-40B4-BE49-F238E27FC236}">
                <a16:creationId xmlns:a16="http://schemas.microsoft.com/office/drawing/2014/main" id="{6DB5BD79-D88F-7B56-52A8-AE5121F66111}"/>
              </a:ext>
            </a:extLst>
          </p:cNvPr>
          <p:cNvSpPr>
            <a:spLocks noGrp="1"/>
          </p:cNvSpPr>
          <p:nvPr>
            <p:ph type="subTitle" idx="1"/>
          </p:nvPr>
        </p:nvSpPr>
        <p:spPr>
          <a:xfrm>
            <a:off x="4354513" y="4337072"/>
            <a:ext cx="3506264" cy="1987528"/>
          </a:xfrm>
        </p:spPr>
        <p:txBody>
          <a:bodyPr>
            <a:normAutofit/>
          </a:bodyPr>
          <a:lstStyle/>
          <a:p>
            <a:endParaRPr lang="en-US" dirty="0">
              <a:solidFill>
                <a:schemeClr val="bg1"/>
              </a:solidFill>
            </a:endParaRPr>
          </a:p>
          <a:p>
            <a:r>
              <a:rPr lang="en-US" dirty="0">
                <a:solidFill>
                  <a:schemeClr val="bg1"/>
                </a:solidFill>
              </a:rPr>
              <a:t>Diocese of Jamaica &amp; </a:t>
            </a:r>
          </a:p>
          <a:p>
            <a:r>
              <a:rPr lang="en-US" dirty="0">
                <a:solidFill>
                  <a:schemeClr val="bg1"/>
                </a:solidFill>
              </a:rPr>
              <a:t>The Cayman Islands</a:t>
            </a:r>
          </a:p>
          <a:p>
            <a:r>
              <a:rPr lang="en-US" dirty="0">
                <a:solidFill>
                  <a:schemeClr val="bg1"/>
                </a:solidFill>
              </a:rPr>
              <a:t>Women’s Auxiliary </a:t>
            </a:r>
          </a:p>
        </p:txBody>
      </p:sp>
      <p:grpSp>
        <p:nvGrpSpPr>
          <p:cNvPr id="18" name="Group 17">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19" name="Freeform: Shape 18">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Picture 4" descr="A picture containing floor, indoor, vessel, water basin&#10;&#10;Description automatically generated">
            <a:extLst>
              <a:ext uri="{FF2B5EF4-FFF2-40B4-BE49-F238E27FC236}">
                <a16:creationId xmlns:a16="http://schemas.microsoft.com/office/drawing/2014/main" id="{EA69D87A-851C-19B0-DCFA-451F395905C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768" r="12958"/>
          <a:stretch/>
        </p:blipFill>
        <p:spPr>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p:spPr>
      </p:pic>
      <p:grpSp>
        <p:nvGrpSpPr>
          <p:cNvPr id="22" name="Group 21">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23" name="Freeform: Shape 22">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6" name="Group 25">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27" name="Freeform: Shape 26">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Picture 10" descr="A picture containing person, holding, cup, white&#10;&#10;Description automatically generated">
            <a:extLst>
              <a:ext uri="{FF2B5EF4-FFF2-40B4-BE49-F238E27FC236}">
                <a16:creationId xmlns:a16="http://schemas.microsoft.com/office/drawing/2014/main" id="{DF7C22D6-7A77-166C-EC29-6BC540AF57AA}"/>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6398" r="26588" b="2"/>
          <a:stretch/>
        </p:blipFill>
        <p:spPr>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p:spPr>
      </p:pic>
      <p:grpSp>
        <p:nvGrpSpPr>
          <p:cNvPr id="30" name="Group 29">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31" name="Freeform: Shape 30">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737632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47F443-7B76-19E9-D904-A8746353C289}"/>
              </a:ext>
            </a:extLst>
          </p:cNvPr>
          <p:cNvSpPr>
            <a:spLocks noGrp="1"/>
          </p:cNvSpPr>
          <p:nvPr>
            <p:ph type="title"/>
          </p:nvPr>
        </p:nvSpPr>
        <p:spPr>
          <a:xfrm>
            <a:off x="1371599" y="294538"/>
            <a:ext cx="9895951" cy="1033669"/>
          </a:xfrm>
        </p:spPr>
        <p:txBody>
          <a:bodyPr>
            <a:normAutofit/>
          </a:bodyPr>
          <a:lstStyle/>
          <a:p>
            <a:r>
              <a:rPr lang="en-US" sz="3400">
                <a:solidFill>
                  <a:srgbClr val="FFFFFF"/>
                </a:solidFill>
              </a:rPr>
              <a:t>What is Baptism as the Gateway to Holy Communion?</a:t>
            </a:r>
          </a:p>
        </p:txBody>
      </p:sp>
      <p:sp>
        <p:nvSpPr>
          <p:cNvPr id="3" name="Content Placeholder 2">
            <a:extLst>
              <a:ext uri="{FF2B5EF4-FFF2-40B4-BE49-F238E27FC236}">
                <a16:creationId xmlns:a16="http://schemas.microsoft.com/office/drawing/2014/main" id="{FF12791E-3EE8-B11F-5E29-FB0EDDF94B21}"/>
              </a:ext>
            </a:extLst>
          </p:cNvPr>
          <p:cNvSpPr>
            <a:spLocks noGrp="1"/>
          </p:cNvSpPr>
          <p:nvPr>
            <p:ph idx="1"/>
          </p:nvPr>
        </p:nvSpPr>
        <p:spPr>
          <a:xfrm>
            <a:off x="1371599" y="2318197"/>
            <a:ext cx="9724031" cy="3683358"/>
          </a:xfrm>
        </p:spPr>
        <p:txBody>
          <a:bodyPr anchor="ctr">
            <a:normAutofit/>
          </a:bodyPr>
          <a:lstStyle/>
          <a:p>
            <a:pPr marL="0" indent="0">
              <a:buNone/>
            </a:pPr>
            <a:r>
              <a:rPr lang="en-US" sz="3600" b="1" dirty="0"/>
              <a:t>Baptism as the Gateway to Holy Communion means that persons will be required to be baptized in water and the Holy Trinity before they can receive Holy Communion.</a:t>
            </a:r>
          </a:p>
          <a:p>
            <a:pPr marL="0" indent="0">
              <a:buNone/>
            </a:pPr>
            <a:endParaRPr lang="en-US" sz="2000" b="1" dirty="0"/>
          </a:p>
          <a:p>
            <a:pPr marL="0" indent="0">
              <a:buNone/>
            </a:pPr>
            <a:endParaRPr lang="en-US" sz="2000" dirty="0"/>
          </a:p>
        </p:txBody>
      </p:sp>
    </p:spTree>
    <p:extLst>
      <p:ext uri="{BB962C8B-B14F-4D97-AF65-F5344CB8AC3E}">
        <p14:creationId xmlns:p14="http://schemas.microsoft.com/office/powerpoint/2010/main" val="3352027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47F443-7B76-19E9-D904-A8746353C289}"/>
              </a:ext>
            </a:extLst>
          </p:cNvPr>
          <p:cNvSpPr>
            <a:spLocks noGrp="1"/>
          </p:cNvSpPr>
          <p:nvPr>
            <p:ph type="title"/>
          </p:nvPr>
        </p:nvSpPr>
        <p:spPr>
          <a:xfrm>
            <a:off x="1371597" y="348865"/>
            <a:ext cx="10044023" cy="877729"/>
          </a:xfrm>
        </p:spPr>
        <p:txBody>
          <a:bodyPr anchor="ctr">
            <a:normAutofit/>
          </a:bodyPr>
          <a:lstStyle/>
          <a:p>
            <a:r>
              <a:rPr lang="en-US" sz="3400">
                <a:solidFill>
                  <a:srgbClr val="FFFFFF"/>
                </a:solidFill>
              </a:rPr>
              <a:t>What is Baptism as the Gateway to Holy Communion?</a:t>
            </a:r>
          </a:p>
        </p:txBody>
      </p:sp>
      <p:graphicFrame>
        <p:nvGraphicFramePr>
          <p:cNvPr id="21" name="Content Placeholder 2">
            <a:extLst>
              <a:ext uri="{FF2B5EF4-FFF2-40B4-BE49-F238E27FC236}">
                <a16:creationId xmlns:a16="http://schemas.microsoft.com/office/drawing/2014/main" id="{43823896-FA04-49FB-07F5-18DA4F14AD17}"/>
              </a:ext>
            </a:extLst>
          </p:cNvPr>
          <p:cNvGraphicFramePr>
            <a:graphicFrameLocks noGrp="1"/>
          </p:cNvGraphicFramePr>
          <p:nvPr>
            <p:ph idx="1"/>
            <p:extLst>
              <p:ext uri="{D42A27DB-BD31-4B8C-83A1-F6EECF244321}">
                <p14:modId xmlns:p14="http://schemas.microsoft.com/office/powerpoint/2010/main" val="4114864473"/>
              </p:ext>
            </p:extLst>
          </p:nvPr>
        </p:nvGraphicFramePr>
        <p:xfrm>
          <a:off x="327991" y="1769165"/>
          <a:ext cx="11658599" cy="5009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074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755A62-F1F8-CC83-2C71-E771A4A06754}"/>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A little History of Baptism and Confirmation</a:t>
            </a:r>
          </a:p>
        </p:txBody>
      </p:sp>
      <p:sp>
        <p:nvSpPr>
          <p:cNvPr id="3" name="Content Placeholder 2">
            <a:extLst>
              <a:ext uri="{FF2B5EF4-FFF2-40B4-BE49-F238E27FC236}">
                <a16:creationId xmlns:a16="http://schemas.microsoft.com/office/drawing/2014/main" id="{CF0E3B9C-BD87-CA06-5D66-97FAAD070CDC}"/>
              </a:ext>
            </a:extLst>
          </p:cNvPr>
          <p:cNvSpPr>
            <a:spLocks noGrp="1"/>
          </p:cNvSpPr>
          <p:nvPr>
            <p:ph idx="1"/>
          </p:nvPr>
        </p:nvSpPr>
        <p:spPr>
          <a:xfrm>
            <a:off x="4810259" y="649480"/>
            <a:ext cx="6555347" cy="5546047"/>
          </a:xfrm>
        </p:spPr>
        <p:txBody>
          <a:bodyPr anchor="ctr">
            <a:normAutofit/>
          </a:bodyPr>
          <a:lstStyle/>
          <a:p>
            <a:pPr marL="0" indent="0">
              <a:buNone/>
            </a:pPr>
            <a:r>
              <a:rPr lang="en-US" dirty="0"/>
              <a:t>1. At the start of the Christian Church, Baptism was the Gateway to Holy Communion</a:t>
            </a:r>
          </a:p>
          <a:p>
            <a:pPr marL="0" indent="0">
              <a:buNone/>
            </a:pPr>
            <a:endParaRPr lang="en-US" dirty="0"/>
          </a:p>
          <a:p>
            <a:pPr marL="0" indent="0">
              <a:buNone/>
            </a:pPr>
            <a:r>
              <a:rPr lang="en-US" dirty="0"/>
              <a:t>2. Baptism makes an individual a full member of the church and able to receive the sacrament of Holy Communion</a:t>
            </a:r>
          </a:p>
          <a:p>
            <a:pPr marL="0" indent="0">
              <a:buNone/>
            </a:pPr>
            <a:endParaRPr lang="en-US" dirty="0"/>
          </a:p>
          <a:p>
            <a:pPr marL="0" indent="0">
              <a:buNone/>
            </a:pPr>
            <a:endParaRPr lang="en-US" sz="2000" dirty="0"/>
          </a:p>
        </p:txBody>
      </p:sp>
    </p:spTree>
    <p:extLst>
      <p:ext uri="{BB962C8B-B14F-4D97-AF65-F5344CB8AC3E}">
        <p14:creationId xmlns:p14="http://schemas.microsoft.com/office/powerpoint/2010/main" val="1861311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96632-86A9-87FE-C9BB-C4C5DC723CBB}"/>
              </a:ext>
            </a:extLst>
          </p:cNvPr>
          <p:cNvSpPr>
            <a:spLocks noGrp="1"/>
          </p:cNvSpPr>
          <p:nvPr>
            <p:ph type="title"/>
          </p:nvPr>
        </p:nvSpPr>
        <p:spPr>
          <a:xfrm>
            <a:off x="691896" y="390358"/>
            <a:ext cx="10808204" cy="1033669"/>
          </a:xfrm>
        </p:spPr>
        <p:txBody>
          <a:bodyPr>
            <a:normAutofit/>
          </a:bodyPr>
          <a:lstStyle/>
          <a:p>
            <a:r>
              <a:rPr lang="en-US" sz="3400" dirty="0">
                <a:solidFill>
                  <a:srgbClr val="FFFFFF"/>
                </a:solidFill>
              </a:rPr>
              <a:t>Even Children Received Holy Communion In The Early Church</a:t>
            </a:r>
          </a:p>
        </p:txBody>
      </p:sp>
      <p:sp>
        <p:nvSpPr>
          <p:cNvPr id="4" name="Content Placeholder 2">
            <a:extLst>
              <a:ext uri="{FF2B5EF4-FFF2-40B4-BE49-F238E27FC236}">
                <a16:creationId xmlns:a16="http://schemas.microsoft.com/office/drawing/2014/main" id="{AB4E0F80-FF70-9957-FF85-A0B987FD606D}"/>
              </a:ext>
            </a:extLst>
          </p:cNvPr>
          <p:cNvSpPr>
            <a:spLocks noGrp="1"/>
          </p:cNvSpPr>
          <p:nvPr>
            <p:ph idx="1"/>
          </p:nvPr>
        </p:nvSpPr>
        <p:spPr>
          <a:xfrm>
            <a:off x="185057" y="1814385"/>
            <a:ext cx="11887200" cy="5043615"/>
          </a:xfrm>
        </p:spPr>
        <p:txBody>
          <a:bodyPr anchor="ctr">
            <a:normAutofit/>
          </a:bodyPr>
          <a:lstStyle/>
          <a:p>
            <a:pPr marR="0">
              <a:spcBef>
                <a:spcPts val="0"/>
              </a:spcBef>
              <a:spcAft>
                <a:spcPts val="800"/>
              </a:spcAft>
              <a:buFont typeface="Wingdings" panose="05000000000000000000" pitchFamily="2" charset="2"/>
              <a:buChar char="v"/>
            </a:pP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6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nd</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Century </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Infants receive Holy Communion in the Western Church </a:t>
            </a:r>
          </a:p>
          <a:p>
            <a:pPr marR="0">
              <a:spcBef>
                <a:spcPts val="0"/>
              </a:spcBef>
              <a:spcAft>
                <a:spcPts val="800"/>
              </a:spcAft>
              <a:buFont typeface="Wingdings" panose="05000000000000000000" pitchFamily="2" charset="2"/>
              <a:buChar char="v"/>
            </a:pP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3</a:t>
            </a:r>
            <a:r>
              <a:rPr lang="en-US" sz="2600" b="1" baseline="30000" dirty="0">
                <a:latin typeface="Times New Roman" panose="02020603050405020304" pitchFamily="18" charset="0"/>
                <a:ea typeface="Times New Roman" panose="02020603050405020304" pitchFamily="18" charset="0"/>
                <a:cs typeface="Times New Roman" panose="02020603050405020304" pitchFamily="18" charset="0"/>
              </a:rPr>
              <a:t>rd</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Century </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Infants receive Holy Communion in Northern Africa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a:spcBef>
                <a:spcPts val="0"/>
              </a:spcBef>
              <a:spcAft>
                <a:spcPts val="800"/>
              </a:spcAft>
              <a:buFont typeface="Wingdings" panose="05000000000000000000" pitchFamily="2" charset="2"/>
              <a:buChar char="v"/>
            </a:pP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4</a:t>
            </a:r>
            <a:r>
              <a:rPr lang="en-US" sz="2600" b="1"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Century </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Sicily recorded that an eighteen-month-old received the Eucharist and the Fourth Century Apostolic Constitution referred to babes in arms taking the Bread and Wine as well.  </a:t>
            </a:r>
          </a:p>
          <a:p>
            <a:pPr marR="0">
              <a:spcBef>
                <a:spcPts val="0"/>
              </a:spcBef>
              <a:spcAft>
                <a:spcPts val="800"/>
              </a:spcAft>
              <a:buFont typeface="Wingdings" panose="05000000000000000000" pitchFamily="2" charset="2"/>
              <a:buChar char="v"/>
            </a:pP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7</a:t>
            </a:r>
            <a:r>
              <a:rPr lang="en-US" sz="2600" b="1"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C</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entury </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liturgical text, the ORDOROMANUS XI and a </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12</a:t>
            </a:r>
            <a:r>
              <a:rPr lang="en-US" sz="26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Century </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Roman pontifical both gave instructions presuming that nursing infants would receive communion. The Gregorian Sacramentary required explicitly that infants be communicated immediately after their baptisms, and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Elfric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of York ordered his clergy to give newly baptized infants the Eucharist. </a:t>
            </a:r>
          </a:p>
          <a:p>
            <a:pPr marL="0" marR="0" indent="0">
              <a:spcBef>
                <a:spcPts val="0"/>
              </a:spcBef>
              <a:spcAft>
                <a:spcPts val="80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(Baptism as the Gateway to Holy Communion Compiled document page 49)</a:t>
            </a:r>
            <a:endParaRPr lang="en-US" sz="2000" dirty="0"/>
          </a:p>
        </p:txBody>
      </p:sp>
    </p:spTree>
    <p:extLst>
      <p:ext uri="{BB962C8B-B14F-4D97-AF65-F5344CB8AC3E}">
        <p14:creationId xmlns:p14="http://schemas.microsoft.com/office/powerpoint/2010/main" val="1732762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122DFD-8EC5-92EB-A749-A474EE9603D5}"/>
              </a:ext>
            </a:extLst>
          </p:cNvPr>
          <p:cNvSpPr>
            <a:spLocks noGrp="1"/>
          </p:cNvSpPr>
          <p:nvPr>
            <p:ph type="title"/>
          </p:nvPr>
        </p:nvSpPr>
        <p:spPr>
          <a:xfrm>
            <a:off x="1371599" y="294538"/>
            <a:ext cx="9895951" cy="1033669"/>
          </a:xfrm>
        </p:spPr>
        <p:txBody>
          <a:bodyPr>
            <a:normAutofit/>
          </a:bodyPr>
          <a:lstStyle/>
          <a:p>
            <a:r>
              <a:rPr lang="en-US" sz="3400" dirty="0">
                <a:solidFill>
                  <a:srgbClr val="FFFFFF"/>
                </a:solidFill>
              </a:rPr>
              <a:t>Even Anglicans Gave Children Holy Communion Up To The 18</a:t>
            </a:r>
            <a:r>
              <a:rPr lang="en-US" sz="3400" baseline="30000" dirty="0">
                <a:solidFill>
                  <a:srgbClr val="FFFFFF"/>
                </a:solidFill>
              </a:rPr>
              <a:t>th</a:t>
            </a:r>
            <a:r>
              <a:rPr lang="en-US" sz="3400" dirty="0">
                <a:solidFill>
                  <a:srgbClr val="FFFFFF"/>
                </a:solidFill>
              </a:rPr>
              <a:t> Century (1700s)</a:t>
            </a:r>
          </a:p>
        </p:txBody>
      </p:sp>
      <p:sp>
        <p:nvSpPr>
          <p:cNvPr id="4" name="Content Placeholder 2">
            <a:extLst>
              <a:ext uri="{FF2B5EF4-FFF2-40B4-BE49-F238E27FC236}">
                <a16:creationId xmlns:a16="http://schemas.microsoft.com/office/drawing/2014/main" id="{6912C6C5-6EA0-E909-23E3-B9BBEFCF386B}"/>
              </a:ext>
            </a:extLst>
          </p:cNvPr>
          <p:cNvSpPr>
            <a:spLocks noGrp="1"/>
          </p:cNvSpPr>
          <p:nvPr>
            <p:ph idx="1"/>
          </p:nvPr>
        </p:nvSpPr>
        <p:spPr>
          <a:xfrm>
            <a:off x="653143" y="2318197"/>
            <a:ext cx="11201400" cy="3683358"/>
          </a:xfrm>
        </p:spPr>
        <p:txBody>
          <a:bodyPr anchor="ctr">
            <a:noAutofit/>
          </a:bodyPr>
          <a:lstStyle/>
          <a:p>
            <a:pPr marL="0" marR="0" indent="0">
              <a:spcBef>
                <a:spcPts val="0"/>
              </a:spcBef>
              <a:spcAft>
                <a:spcPts val="800"/>
              </a:spcAft>
              <a:buNone/>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IN ANGLICANISM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marL="0" marR="0" indent="0">
              <a:spcBef>
                <a:spcPts val="0"/>
              </a:spcBef>
              <a:spcAft>
                <a:spcPts val="800"/>
              </a:spcAft>
              <a:buNone/>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800"/>
              </a:spcAft>
              <a:buNone/>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16</a:t>
            </a:r>
            <a:r>
              <a:rPr lang="en-US" sz="2400" b="1"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and 17</a:t>
            </a:r>
            <a:r>
              <a:rPr lang="en-US" sz="2400" b="1"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Century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There were debates in England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between those who practiced infant baptism and those who insisted on believer’s baptism. Jeremy Taylor even argued that infants should be given both sacraments or none.</a:t>
            </a:r>
          </a:p>
          <a:p>
            <a:pPr marL="0" marR="0" indent="0">
              <a:spcBef>
                <a:spcPts val="0"/>
              </a:spcBef>
              <a:spcAft>
                <a:spcPts val="800"/>
              </a:spcAft>
              <a:buNone/>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800"/>
              </a:spcAft>
              <a:buNone/>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18</a:t>
            </a:r>
            <a:r>
              <a:rPr lang="en-US" sz="24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Century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Infant communion was practiced by Non-jurors (One group of Anglicans), as part of their recovery of ancient liturgical practices. </a:t>
            </a:r>
          </a:p>
          <a:p>
            <a:pPr marL="0" marR="0" indent="0">
              <a:spcBef>
                <a:spcPts val="0"/>
              </a:spcBef>
              <a:spcAft>
                <a:spcPts val="800"/>
              </a:spcAft>
              <a:buNone/>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80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(Baptism as the Gateway to Holy Communion Compiled document page 49)</a:t>
            </a:r>
            <a:endParaRPr lang="en-US" sz="2400" dirty="0"/>
          </a:p>
        </p:txBody>
      </p:sp>
    </p:spTree>
    <p:extLst>
      <p:ext uri="{BB962C8B-B14F-4D97-AF65-F5344CB8AC3E}">
        <p14:creationId xmlns:p14="http://schemas.microsoft.com/office/powerpoint/2010/main" val="3199734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78DE38-A5BF-420E-CE69-58BF854B20D7}"/>
              </a:ext>
            </a:extLst>
          </p:cNvPr>
          <p:cNvSpPr>
            <a:spLocks noGrp="1"/>
          </p:cNvSpPr>
          <p:nvPr>
            <p:ph type="title"/>
          </p:nvPr>
        </p:nvSpPr>
        <p:spPr>
          <a:xfrm>
            <a:off x="466722" y="586855"/>
            <a:ext cx="3201366" cy="3387497"/>
          </a:xfrm>
        </p:spPr>
        <p:txBody>
          <a:bodyPr anchor="b">
            <a:normAutofit/>
          </a:bodyPr>
          <a:lstStyle/>
          <a:p>
            <a:pPr algn="r"/>
            <a:r>
              <a:rPr lang="en-US" sz="3400" dirty="0">
                <a:solidFill>
                  <a:srgbClr val="FFFFFF"/>
                </a:solidFill>
              </a:rPr>
              <a:t>How Did We Inherit A System Where Children Do Not Generally Receive Holy Communion</a:t>
            </a:r>
          </a:p>
        </p:txBody>
      </p:sp>
      <p:sp>
        <p:nvSpPr>
          <p:cNvPr id="4" name="Content Placeholder 2">
            <a:extLst>
              <a:ext uri="{FF2B5EF4-FFF2-40B4-BE49-F238E27FC236}">
                <a16:creationId xmlns:a16="http://schemas.microsoft.com/office/drawing/2014/main" id="{153511E7-857C-DFC3-9E9B-6C4F6F3304FA}"/>
              </a:ext>
            </a:extLst>
          </p:cNvPr>
          <p:cNvSpPr>
            <a:spLocks noGrp="1"/>
          </p:cNvSpPr>
          <p:nvPr>
            <p:ph idx="1"/>
          </p:nvPr>
        </p:nvSpPr>
        <p:spPr>
          <a:xfrm>
            <a:off x="4134810" y="392633"/>
            <a:ext cx="7872133" cy="6455229"/>
          </a:xfrm>
        </p:spPr>
        <p:txBody>
          <a:bodyPr anchor="ctr">
            <a:noAutofit/>
          </a:bodyPr>
          <a:lstStyle/>
          <a:p>
            <a:pPr marL="0" marR="0" indent="0">
              <a:spcBef>
                <a:spcPts val="0"/>
              </a:spcBef>
              <a:spcAft>
                <a:spcPts val="600"/>
              </a:spcAft>
              <a:buNone/>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The withdrawal of Holy Communion from children happened in stages in the 11</a:t>
            </a:r>
            <a:r>
              <a:rPr lang="en-US" sz="22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 and 12</a:t>
            </a:r>
            <a:r>
              <a:rPr lang="en-US" sz="22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 centuries in the Roman Catholic Church.</a:t>
            </a:r>
          </a:p>
          <a:p>
            <a:pPr marL="0" marR="0" indent="0">
              <a:spcBef>
                <a:spcPts val="0"/>
              </a:spcBef>
              <a:spcAft>
                <a:spcPts val="600"/>
              </a:spcAft>
              <a:buNone/>
            </a:pPr>
            <a:endParaRPr lang="en-US" sz="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It</a:t>
            </a: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 had nothing to do with knowledge or Confirmation. </a:t>
            </a:r>
          </a:p>
          <a:p>
            <a:pPr marL="0" marR="0" indent="0">
              <a:spcBef>
                <a:spcPts val="0"/>
              </a:spcBef>
              <a:spcAft>
                <a:spcPts val="600"/>
              </a:spcAft>
              <a:buNone/>
            </a:pPr>
            <a:endParaRPr lang="en-US" sz="8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Reasons:</a:t>
            </a:r>
          </a:p>
          <a:p>
            <a:pPr marL="0" marR="0" indent="0">
              <a:spcBef>
                <a:spcPts val="0"/>
              </a:spcBef>
              <a:spcAft>
                <a:spcPts val="600"/>
              </a:spcAft>
              <a:buNone/>
            </a:pPr>
            <a:endPar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First: The difficulty experienced by some infants in fully swallowing the consecrated Bread led to the practice of giving infants only the cup. </a:t>
            </a:r>
          </a:p>
          <a:p>
            <a:pPr marL="0" marR="0" indent="0">
              <a:spcBef>
                <a:spcPts val="0"/>
              </a:spcBef>
              <a:spcAft>
                <a:spcPts val="600"/>
              </a:spcAft>
              <a:buNone/>
            </a:pPr>
            <a:endParaRPr lang="en-US" sz="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2. When the practice of giving the laity (lay people) the consecrated wine gradually stopped over the course of the 11</a:t>
            </a:r>
            <a:r>
              <a:rPr lang="en-US" sz="22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 and 12</a:t>
            </a:r>
            <a:r>
              <a:rPr lang="en-US" sz="22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 centuries it had the incidental effect of eliminating the one kind in which infants received. The outcome was that children were now receiving neither Bread nor Wine.</a:t>
            </a:r>
          </a:p>
          <a:p>
            <a:pPr marL="0" marR="0" indent="0">
              <a:spcBef>
                <a:spcPts val="0"/>
              </a:spcBef>
              <a:spcAft>
                <a:spcPts val="600"/>
              </a:spcAft>
              <a:buNone/>
            </a:pPr>
            <a:endParaRPr lang="en-US" sz="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(Baptism as the Gateway to Holy Communion Compiled document page 49)</a:t>
            </a:r>
            <a:endParaRPr lang="en-US" sz="1200" b="1" dirty="0"/>
          </a:p>
        </p:txBody>
      </p:sp>
    </p:spTree>
    <p:extLst>
      <p:ext uri="{BB962C8B-B14F-4D97-AF65-F5344CB8AC3E}">
        <p14:creationId xmlns:p14="http://schemas.microsoft.com/office/powerpoint/2010/main" val="2466706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EDC531-0298-91F2-8B8A-A35793FFCFFF}"/>
              </a:ext>
            </a:extLst>
          </p:cNvPr>
          <p:cNvSpPr>
            <a:spLocks noGrp="1"/>
          </p:cNvSpPr>
          <p:nvPr>
            <p:ph type="title"/>
          </p:nvPr>
        </p:nvSpPr>
        <p:spPr>
          <a:xfrm>
            <a:off x="1371599" y="294538"/>
            <a:ext cx="9895951" cy="1033669"/>
          </a:xfrm>
        </p:spPr>
        <p:txBody>
          <a:bodyPr>
            <a:normAutofit/>
          </a:bodyPr>
          <a:lstStyle/>
          <a:p>
            <a:r>
              <a:rPr lang="en-US" sz="3400" dirty="0">
                <a:solidFill>
                  <a:srgbClr val="FFFFFF"/>
                </a:solidFill>
              </a:rPr>
              <a:t>Add The Age Of Discretion – And We Can See The Some Of The Building Blocks Of Confirmation</a:t>
            </a:r>
          </a:p>
        </p:txBody>
      </p:sp>
      <p:sp>
        <p:nvSpPr>
          <p:cNvPr id="4" name="Content Placeholder 2">
            <a:extLst>
              <a:ext uri="{FF2B5EF4-FFF2-40B4-BE49-F238E27FC236}">
                <a16:creationId xmlns:a16="http://schemas.microsoft.com/office/drawing/2014/main" id="{054DD180-8469-B7DF-CE3C-434601B277BA}"/>
              </a:ext>
            </a:extLst>
          </p:cNvPr>
          <p:cNvSpPr>
            <a:spLocks noGrp="1"/>
          </p:cNvSpPr>
          <p:nvPr>
            <p:ph idx="1"/>
          </p:nvPr>
        </p:nvSpPr>
        <p:spPr>
          <a:xfrm>
            <a:off x="459351" y="2318197"/>
            <a:ext cx="11471392" cy="4365632"/>
          </a:xfrm>
        </p:spPr>
        <p:txBody>
          <a:bodyPr anchor="ctr">
            <a:normAutofit/>
          </a:bodyPr>
          <a:lstStyle/>
          <a:p>
            <a:pPr marL="0" marR="0" indent="0">
              <a:spcBef>
                <a:spcPts val="0"/>
              </a:spcBef>
              <a:spcAft>
                <a:spcPts val="800"/>
              </a:spcAft>
              <a:buNone/>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13</a:t>
            </a:r>
            <a:r>
              <a:rPr lang="en-US"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Century - pious traditions arise about the need to have reached the age of discretion before communion, but this was not the cause of the end of infant communion.</a:t>
            </a:r>
          </a:p>
          <a:p>
            <a:pPr marL="0" marR="0" indent="0">
              <a:spcBef>
                <a:spcPts val="0"/>
              </a:spcBef>
              <a:spcAft>
                <a:spcPts val="800"/>
              </a:spcAft>
              <a:buNone/>
            </a:pPr>
            <a:endParaRPr lang="en-US"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800"/>
              </a:spcAft>
              <a:buNone/>
            </a:pPr>
            <a:r>
              <a:rPr lang="en-US" b="1" dirty="0">
                <a:latin typeface="Times New Roman" panose="02020603050405020304" pitchFamily="18" charset="0"/>
                <a:ea typeface="Times New Roman" panose="02020603050405020304" pitchFamily="18" charset="0"/>
                <a:cs typeface="Times New Roman" panose="02020603050405020304" pitchFamily="18" charset="0"/>
              </a:rPr>
              <a:t>It was t</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he teaching of Thomas Aquinas which influenced the Councils of Florence and Trent and led to the decision. He wrote of </a:t>
            </a:r>
            <a:r>
              <a:rPr lang="en-US" b="1" i="1" dirty="0" err="1">
                <a:effectLst/>
                <a:latin typeface="Times New Roman" panose="02020603050405020304" pitchFamily="18" charset="0"/>
                <a:ea typeface="Times New Roman" panose="02020603050405020304" pitchFamily="18" charset="0"/>
                <a:cs typeface="Times New Roman" panose="02020603050405020304" pitchFamily="18" charset="0"/>
              </a:rPr>
              <a:t>aetas</a:t>
            </a:r>
            <a:r>
              <a:rPr lang="en-US" b="1" i="1" dirty="0">
                <a:effectLst/>
                <a:latin typeface="Times New Roman" panose="02020603050405020304" pitchFamily="18" charset="0"/>
                <a:ea typeface="Times New Roman" panose="02020603050405020304" pitchFamily="18" charset="0"/>
                <a:cs typeface="Times New Roman" panose="02020603050405020304" pitchFamily="18" charset="0"/>
              </a:rPr>
              <a:t> perfecta</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'perfect age', when the person acquired a certain dignity. </a:t>
            </a:r>
          </a:p>
          <a:p>
            <a:pPr marL="0" marR="0" indent="0">
              <a:spcBef>
                <a:spcPts val="0"/>
              </a:spcBef>
              <a:spcAft>
                <a:spcPts val="800"/>
              </a:spcAft>
              <a:buNone/>
            </a:pP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80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(Baptism as the Gateway to Holy Communion Compiled document pages 49-50)</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2000" dirty="0"/>
          </a:p>
        </p:txBody>
      </p:sp>
    </p:spTree>
    <p:extLst>
      <p:ext uri="{BB962C8B-B14F-4D97-AF65-F5344CB8AC3E}">
        <p14:creationId xmlns:p14="http://schemas.microsoft.com/office/powerpoint/2010/main" val="632104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2776</TotalTime>
  <Words>1703</Words>
  <Application>Microsoft Office PowerPoint</Application>
  <PresentationFormat>Widescreen</PresentationFormat>
  <Paragraphs>109</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Times New Roman</vt:lpstr>
      <vt:lpstr>Wingdings</vt:lpstr>
      <vt:lpstr>Office Theme</vt:lpstr>
      <vt:lpstr>Baptism as The Gateway to Holy Communion</vt:lpstr>
      <vt:lpstr>Overview Of the Presentation</vt:lpstr>
      <vt:lpstr>What is Baptism as the Gateway to Holy Communion?</vt:lpstr>
      <vt:lpstr>What is Baptism as the Gateway to Holy Communion?</vt:lpstr>
      <vt:lpstr>A little History of Baptism and Confirmation</vt:lpstr>
      <vt:lpstr>Even Children Received Holy Communion In The Early Church</vt:lpstr>
      <vt:lpstr>Even Anglicans Gave Children Holy Communion Up To The 18th Century (1700s)</vt:lpstr>
      <vt:lpstr>How Did We Inherit A System Where Children Do Not Generally Receive Holy Communion</vt:lpstr>
      <vt:lpstr>Add The Age Of Discretion – And We Can See The Some Of The Building Blocks Of Confirmation</vt:lpstr>
      <vt:lpstr>Yet These Reasons Did Not Lead To Confirmation</vt:lpstr>
      <vt:lpstr>Confirmation As A Sacrament</vt:lpstr>
      <vt:lpstr>PowerPoint Presentation</vt:lpstr>
      <vt:lpstr>Explanations For The Need For Confirmation  (Hand-laying &amp; Anointing)</vt:lpstr>
      <vt:lpstr>But Even With The Development Of Confirmation It Was Not Required For Holy Communion</vt:lpstr>
      <vt:lpstr>The When and Why of Confirmation</vt:lpstr>
      <vt:lpstr>Return To The Early Church Practice Of Baptism As The Gateway To Holy Communion</vt:lpstr>
      <vt:lpstr>When Does This Change Become Effective In The Province Of The West Indies? </vt:lpstr>
      <vt:lpstr>How Will This Change Impact Me As A Member Of My Congregation </vt:lpstr>
      <vt:lpstr>How Can  You Help?</vt:lpstr>
      <vt:lpstr>How Can You Help?</vt:lpstr>
      <vt:lpstr>PowerPoint Presentation</vt:lpstr>
      <vt:lpstr>How Can You Help?</vt:lpstr>
      <vt:lpstr>Questions</vt:lpstr>
      <vt:lpstr>Baptism as The Gateway to Holy Communion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Baptism as The Gateway to Holy Communion</dc:title>
  <dc:creator>Natalie Blake</dc:creator>
  <cp:lastModifiedBy>Natalie Blake</cp:lastModifiedBy>
  <cp:revision>8</cp:revision>
  <dcterms:created xsi:type="dcterms:W3CDTF">2023-01-19T00:46:37Z</dcterms:created>
  <dcterms:modified xsi:type="dcterms:W3CDTF">2023-01-21T16:17:05Z</dcterms:modified>
</cp:coreProperties>
</file>