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0"/>
  </p:notesMasterIdLst>
  <p:sldIdLst>
    <p:sldId id="257" r:id="rId2"/>
    <p:sldId id="259" r:id="rId3"/>
    <p:sldId id="260" r:id="rId4"/>
    <p:sldId id="262" r:id="rId5"/>
    <p:sldId id="267" r:id="rId6"/>
    <p:sldId id="268" r:id="rId7"/>
    <p:sldId id="281" r:id="rId8"/>
    <p:sldId id="278" r:id="rId9"/>
    <p:sldId id="277" r:id="rId10"/>
    <p:sldId id="282" r:id="rId11"/>
    <p:sldId id="261" r:id="rId12"/>
    <p:sldId id="263" r:id="rId13"/>
    <p:sldId id="269" r:id="rId14"/>
    <p:sldId id="270" r:id="rId15"/>
    <p:sldId id="302" r:id="rId16"/>
    <p:sldId id="303" r:id="rId17"/>
    <p:sldId id="304" r:id="rId18"/>
    <p:sldId id="305" r:id="rId19"/>
    <p:sldId id="306" r:id="rId20"/>
    <p:sldId id="308" r:id="rId21"/>
    <p:sldId id="265" r:id="rId22"/>
    <p:sldId id="309" r:id="rId23"/>
    <p:sldId id="271" r:id="rId24"/>
    <p:sldId id="274" r:id="rId25"/>
    <p:sldId id="283" r:id="rId26"/>
    <p:sldId id="273" r:id="rId27"/>
    <p:sldId id="264" r:id="rId28"/>
    <p:sldId id="272" r:id="rId29"/>
    <p:sldId id="297" r:id="rId30"/>
    <p:sldId id="289" r:id="rId31"/>
    <p:sldId id="296" r:id="rId32"/>
    <p:sldId id="311" r:id="rId33"/>
    <p:sldId id="312" r:id="rId34"/>
    <p:sldId id="313" r:id="rId35"/>
    <p:sldId id="314" r:id="rId36"/>
    <p:sldId id="287" r:id="rId37"/>
    <p:sldId id="316" r:id="rId38"/>
    <p:sldId id="3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C491C-0A78-4C71-B730-3C8FDA9B7D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BF5C7-E966-47F8-8735-1FDA40A00F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To proclaim the Good News of the Kingdom</a:t>
          </a:r>
          <a:r>
            <a:rPr lang="en-US" sz="1200" b="1" i="0" dirty="0"/>
            <a:t>. </a:t>
          </a:r>
          <a:endParaRPr lang="en-US" sz="1200" b="1" dirty="0"/>
        </a:p>
      </dgm:t>
    </dgm:pt>
    <dgm:pt modelId="{082AA9F2-8127-435C-A902-199CCAAFC96E}" type="parTrans" cxnId="{9177103D-1E11-4931-AE65-07736AB241C4}">
      <dgm:prSet/>
      <dgm:spPr/>
      <dgm:t>
        <a:bodyPr/>
        <a:lstStyle/>
        <a:p>
          <a:endParaRPr lang="en-US"/>
        </a:p>
      </dgm:t>
    </dgm:pt>
    <dgm:pt modelId="{6E288DBC-A287-4AB8-B34C-CCB7D7C58212}" type="sibTrans" cxnId="{9177103D-1E11-4931-AE65-07736AB241C4}">
      <dgm:prSet/>
      <dgm:spPr/>
      <dgm:t>
        <a:bodyPr/>
        <a:lstStyle/>
        <a:p>
          <a:endParaRPr lang="en-US"/>
        </a:p>
      </dgm:t>
    </dgm:pt>
    <dgm:pt modelId="{5405578F-1F70-4991-AA5C-97290A2831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To teach, baptize and nurture new believers. </a:t>
          </a:r>
          <a:endParaRPr lang="en-US" sz="1800" b="1" dirty="0"/>
        </a:p>
      </dgm:t>
    </dgm:pt>
    <dgm:pt modelId="{D8C0DB5E-9BE8-441C-B835-F9EA9DCB4425}" type="parTrans" cxnId="{25DBE319-FBBA-4FB4-9FE6-5C1FBDF12F4D}">
      <dgm:prSet/>
      <dgm:spPr/>
      <dgm:t>
        <a:bodyPr/>
        <a:lstStyle/>
        <a:p>
          <a:endParaRPr lang="en-US"/>
        </a:p>
      </dgm:t>
    </dgm:pt>
    <dgm:pt modelId="{063F8625-B051-40C7-A785-2ADA2DEFC047}" type="sibTrans" cxnId="{25DBE319-FBBA-4FB4-9FE6-5C1FBDF12F4D}">
      <dgm:prSet/>
      <dgm:spPr/>
      <dgm:t>
        <a:bodyPr/>
        <a:lstStyle/>
        <a:p>
          <a:endParaRPr lang="en-US"/>
        </a:p>
      </dgm:t>
    </dgm:pt>
    <dgm:pt modelId="{BE35FB2B-0CFB-456E-ABB9-A3A93FE3F5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To respond to human need in loving service</a:t>
          </a:r>
          <a:r>
            <a:rPr lang="en-US" sz="1400" b="0" i="0" dirty="0"/>
            <a:t>. </a:t>
          </a:r>
          <a:endParaRPr lang="en-US" sz="1400" dirty="0"/>
        </a:p>
      </dgm:t>
    </dgm:pt>
    <dgm:pt modelId="{F66FE14D-D215-41AE-B598-2131D78FB770}" type="parTrans" cxnId="{C6155865-3517-4F80-98A0-CD8719889916}">
      <dgm:prSet/>
      <dgm:spPr/>
      <dgm:t>
        <a:bodyPr/>
        <a:lstStyle/>
        <a:p>
          <a:endParaRPr lang="en-US"/>
        </a:p>
      </dgm:t>
    </dgm:pt>
    <dgm:pt modelId="{64EC48E6-3452-4484-8DB8-EBB6AF7B5FC3}" type="sibTrans" cxnId="{C6155865-3517-4F80-98A0-CD8719889916}">
      <dgm:prSet/>
      <dgm:spPr/>
      <dgm:t>
        <a:bodyPr/>
        <a:lstStyle/>
        <a:p>
          <a:endParaRPr lang="en-US"/>
        </a:p>
      </dgm:t>
    </dgm:pt>
    <dgm:pt modelId="{8D52EE0C-07C2-4FC3-B2C5-B07A956808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To seek to transform unjust structures of society, to challenge violence of every kind and to pursue peace and reconciliation. </a:t>
          </a:r>
          <a:endParaRPr lang="en-US" sz="1600" b="1" dirty="0"/>
        </a:p>
      </dgm:t>
    </dgm:pt>
    <dgm:pt modelId="{D0E83AD8-BACC-4E4A-9BA8-8DB38B5E5437}" type="parTrans" cxnId="{8C22A27E-563D-4874-990F-6ED008FE0765}">
      <dgm:prSet/>
      <dgm:spPr/>
      <dgm:t>
        <a:bodyPr/>
        <a:lstStyle/>
        <a:p>
          <a:endParaRPr lang="en-US"/>
        </a:p>
      </dgm:t>
    </dgm:pt>
    <dgm:pt modelId="{D8B65CBC-5152-4EA9-958E-6C1DC9598A65}" type="sibTrans" cxnId="{8C22A27E-563D-4874-990F-6ED008FE0765}">
      <dgm:prSet/>
      <dgm:spPr/>
      <dgm:t>
        <a:bodyPr/>
        <a:lstStyle/>
        <a:p>
          <a:endParaRPr lang="en-US"/>
        </a:p>
      </dgm:t>
    </dgm:pt>
    <dgm:pt modelId="{132A19F1-4138-40EF-A72D-E49473BB83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To strive to safeguard the integrity of creation and sustain and renew the life of the earth.  </a:t>
          </a:r>
          <a:endParaRPr lang="en-US" sz="2000" b="1" dirty="0"/>
        </a:p>
      </dgm:t>
    </dgm:pt>
    <dgm:pt modelId="{4C5B49EE-5A52-46F5-92BC-47C4856FD2D3}" type="parTrans" cxnId="{73BA822C-AE65-43AC-9467-804411909E1F}">
      <dgm:prSet/>
      <dgm:spPr/>
      <dgm:t>
        <a:bodyPr/>
        <a:lstStyle/>
        <a:p>
          <a:endParaRPr lang="en-US"/>
        </a:p>
      </dgm:t>
    </dgm:pt>
    <dgm:pt modelId="{82458066-EF3C-48FA-A42C-19551A29CC52}" type="sibTrans" cxnId="{73BA822C-AE65-43AC-9467-804411909E1F}">
      <dgm:prSet/>
      <dgm:spPr/>
      <dgm:t>
        <a:bodyPr/>
        <a:lstStyle/>
        <a:p>
          <a:endParaRPr lang="en-US"/>
        </a:p>
      </dgm:t>
    </dgm:pt>
    <dgm:pt modelId="{DA0056B9-39EC-4B17-A34F-5B6E1567B7CA}" type="pres">
      <dgm:prSet presAssocID="{D9FC491C-0A78-4C71-B730-3C8FDA9B7D3F}" presName="root" presStyleCnt="0">
        <dgm:presLayoutVars>
          <dgm:dir/>
          <dgm:resizeHandles val="exact"/>
        </dgm:presLayoutVars>
      </dgm:prSet>
      <dgm:spPr/>
    </dgm:pt>
    <dgm:pt modelId="{8B433528-6B2C-496A-B251-51607C3E41F7}" type="pres">
      <dgm:prSet presAssocID="{9E8BF5C7-E966-47F8-8735-1FDA40A00FD3}" presName="compNode" presStyleCnt="0"/>
      <dgm:spPr/>
    </dgm:pt>
    <dgm:pt modelId="{8A2FBDD6-FFB4-41A4-8743-4940E01D90BB}" type="pres">
      <dgm:prSet presAssocID="{9E8BF5C7-E966-47F8-8735-1FDA40A00FD3}" presName="bgRect" presStyleLbl="bgShp" presStyleIdx="0" presStyleCnt="5"/>
      <dgm:spPr/>
    </dgm:pt>
    <dgm:pt modelId="{631791C8-F3F3-41F5-894A-CFACD718105D}" type="pres">
      <dgm:prSet presAssocID="{9E8BF5C7-E966-47F8-8735-1FDA40A00F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74D3136F-D087-43BB-9180-BD9876A10B61}" type="pres">
      <dgm:prSet presAssocID="{9E8BF5C7-E966-47F8-8735-1FDA40A00FD3}" presName="spaceRect" presStyleCnt="0"/>
      <dgm:spPr/>
    </dgm:pt>
    <dgm:pt modelId="{49E0F7C4-F531-4658-B245-65BD59E00E49}" type="pres">
      <dgm:prSet presAssocID="{9E8BF5C7-E966-47F8-8735-1FDA40A00FD3}" presName="parTx" presStyleLbl="revTx" presStyleIdx="0" presStyleCnt="5">
        <dgm:presLayoutVars>
          <dgm:chMax val="0"/>
          <dgm:chPref val="0"/>
        </dgm:presLayoutVars>
      </dgm:prSet>
      <dgm:spPr/>
    </dgm:pt>
    <dgm:pt modelId="{F4887CC3-2734-4B46-9F6A-2BF62A30B672}" type="pres">
      <dgm:prSet presAssocID="{6E288DBC-A287-4AB8-B34C-CCB7D7C58212}" presName="sibTrans" presStyleCnt="0"/>
      <dgm:spPr/>
    </dgm:pt>
    <dgm:pt modelId="{16BA7988-5733-4631-9886-3819044C737C}" type="pres">
      <dgm:prSet presAssocID="{5405578F-1F70-4991-AA5C-97290A2831A3}" presName="compNode" presStyleCnt="0"/>
      <dgm:spPr/>
    </dgm:pt>
    <dgm:pt modelId="{AD54BB83-75B0-4FE4-8A4B-1E622E80B2F3}" type="pres">
      <dgm:prSet presAssocID="{5405578F-1F70-4991-AA5C-97290A2831A3}" presName="bgRect" presStyleLbl="bgShp" presStyleIdx="1" presStyleCnt="5"/>
      <dgm:spPr/>
    </dgm:pt>
    <dgm:pt modelId="{E45775D9-926A-4987-8D79-3147340C7537}" type="pres">
      <dgm:prSet presAssocID="{5405578F-1F70-4991-AA5C-97290A2831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EE8E1AB-BE50-4FD4-8D61-921E98893F35}" type="pres">
      <dgm:prSet presAssocID="{5405578F-1F70-4991-AA5C-97290A2831A3}" presName="spaceRect" presStyleCnt="0"/>
      <dgm:spPr/>
    </dgm:pt>
    <dgm:pt modelId="{C5EF14BC-6203-4819-ACF0-2BB276FC8744}" type="pres">
      <dgm:prSet presAssocID="{5405578F-1F70-4991-AA5C-97290A2831A3}" presName="parTx" presStyleLbl="revTx" presStyleIdx="1" presStyleCnt="5">
        <dgm:presLayoutVars>
          <dgm:chMax val="0"/>
          <dgm:chPref val="0"/>
        </dgm:presLayoutVars>
      </dgm:prSet>
      <dgm:spPr/>
    </dgm:pt>
    <dgm:pt modelId="{6EB86E4C-A7CD-4609-8293-7EE22F17C4A8}" type="pres">
      <dgm:prSet presAssocID="{063F8625-B051-40C7-A785-2ADA2DEFC047}" presName="sibTrans" presStyleCnt="0"/>
      <dgm:spPr/>
    </dgm:pt>
    <dgm:pt modelId="{CCAC7C60-440A-42E3-8388-3994F7445215}" type="pres">
      <dgm:prSet presAssocID="{BE35FB2B-0CFB-456E-ABB9-A3A93FE3F566}" presName="compNode" presStyleCnt="0"/>
      <dgm:spPr/>
    </dgm:pt>
    <dgm:pt modelId="{9F417453-7063-4358-A644-7216C1C7046E}" type="pres">
      <dgm:prSet presAssocID="{BE35FB2B-0CFB-456E-ABB9-A3A93FE3F566}" presName="bgRect" presStyleLbl="bgShp" presStyleIdx="2" presStyleCnt="5"/>
      <dgm:spPr/>
    </dgm:pt>
    <dgm:pt modelId="{A57E085B-EA0D-4DC7-9DD3-D2BEB30F577A}" type="pres">
      <dgm:prSet presAssocID="{BE35FB2B-0CFB-456E-ABB9-A3A93FE3F5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110C506B-8A0E-4FE8-AD68-AE6E9C4A439E}" type="pres">
      <dgm:prSet presAssocID="{BE35FB2B-0CFB-456E-ABB9-A3A93FE3F566}" presName="spaceRect" presStyleCnt="0"/>
      <dgm:spPr/>
    </dgm:pt>
    <dgm:pt modelId="{7D9E2981-B952-441F-B79E-6189C9D1DD3A}" type="pres">
      <dgm:prSet presAssocID="{BE35FB2B-0CFB-456E-ABB9-A3A93FE3F566}" presName="parTx" presStyleLbl="revTx" presStyleIdx="2" presStyleCnt="5">
        <dgm:presLayoutVars>
          <dgm:chMax val="0"/>
          <dgm:chPref val="0"/>
        </dgm:presLayoutVars>
      </dgm:prSet>
      <dgm:spPr/>
    </dgm:pt>
    <dgm:pt modelId="{A2AC5429-D5A7-49E9-8B61-96696E27BA41}" type="pres">
      <dgm:prSet presAssocID="{64EC48E6-3452-4484-8DB8-EBB6AF7B5FC3}" presName="sibTrans" presStyleCnt="0"/>
      <dgm:spPr/>
    </dgm:pt>
    <dgm:pt modelId="{149B5BE4-09A8-4DB5-821D-C521F3A317C3}" type="pres">
      <dgm:prSet presAssocID="{8D52EE0C-07C2-4FC3-B2C5-B07A956808FB}" presName="compNode" presStyleCnt="0"/>
      <dgm:spPr/>
    </dgm:pt>
    <dgm:pt modelId="{E90863EB-055B-4B81-AB0A-2697B0949A99}" type="pres">
      <dgm:prSet presAssocID="{8D52EE0C-07C2-4FC3-B2C5-B07A956808FB}" presName="bgRect" presStyleLbl="bgShp" presStyleIdx="3" presStyleCnt="5"/>
      <dgm:spPr/>
    </dgm:pt>
    <dgm:pt modelId="{5F3C7121-94F0-4ECC-B6CA-D482FBBFA841}" type="pres">
      <dgm:prSet presAssocID="{8D52EE0C-07C2-4FC3-B2C5-B07A956808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1319E35-E44E-4380-8020-DF904887C0BE}" type="pres">
      <dgm:prSet presAssocID="{8D52EE0C-07C2-4FC3-B2C5-B07A956808FB}" presName="spaceRect" presStyleCnt="0"/>
      <dgm:spPr/>
    </dgm:pt>
    <dgm:pt modelId="{F7EC2030-ACCA-4F61-AC8C-719DD35C2D22}" type="pres">
      <dgm:prSet presAssocID="{8D52EE0C-07C2-4FC3-B2C5-B07A956808FB}" presName="parTx" presStyleLbl="revTx" presStyleIdx="3" presStyleCnt="5">
        <dgm:presLayoutVars>
          <dgm:chMax val="0"/>
          <dgm:chPref val="0"/>
        </dgm:presLayoutVars>
      </dgm:prSet>
      <dgm:spPr/>
    </dgm:pt>
    <dgm:pt modelId="{E9E712B9-AF3F-4302-BE89-6C754562FD30}" type="pres">
      <dgm:prSet presAssocID="{D8B65CBC-5152-4EA9-958E-6C1DC9598A65}" presName="sibTrans" presStyleCnt="0"/>
      <dgm:spPr/>
    </dgm:pt>
    <dgm:pt modelId="{03139ECB-3FBE-4F34-ABFA-738047B11411}" type="pres">
      <dgm:prSet presAssocID="{132A19F1-4138-40EF-A72D-E49473BB833B}" presName="compNode" presStyleCnt="0"/>
      <dgm:spPr/>
    </dgm:pt>
    <dgm:pt modelId="{A3586E19-2091-4A4B-898F-EC68FF9064F3}" type="pres">
      <dgm:prSet presAssocID="{132A19F1-4138-40EF-A72D-E49473BB833B}" presName="bgRect" presStyleLbl="bgShp" presStyleIdx="4" presStyleCnt="5"/>
      <dgm:spPr/>
    </dgm:pt>
    <dgm:pt modelId="{CF6EDE9D-1695-488E-AB6D-05332562AE8D}" type="pres">
      <dgm:prSet presAssocID="{132A19F1-4138-40EF-A72D-E49473BB83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4584924-3804-4519-AE3C-8A4C516A5DD9}" type="pres">
      <dgm:prSet presAssocID="{132A19F1-4138-40EF-A72D-E49473BB833B}" presName="spaceRect" presStyleCnt="0"/>
      <dgm:spPr/>
    </dgm:pt>
    <dgm:pt modelId="{F68AD95F-6ECC-4BA4-B0B7-D525EC5C5154}" type="pres">
      <dgm:prSet presAssocID="{132A19F1-4138-40EF-A72D-E49473BB83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5DBE319-FBBA-4FB4-9FE6-5C1FBDF12F4D}" srcId="{D9FC491C-0A78-4C71-B730-3C8FDA9B7D3F}" destId="{5405578F-1F70-4991-AA5C-97290A2831A3}" srcOrd="1" destOrd="0" parTransId="{D8C0DB5E-9BE8-441C-B835-F9EA9DCB4425}" sibTransId="{063F8625-B051-40C7-A785-2ADA2DEFC047}"/>
    <dgm:cxn modelId="{EA5B6F27-6504-4D29-A6A9-AB63DB93D1EF}" type="presOf" srcId="{8D52EE0C-07C2-4FC3-B2C5-B07A956808FB}" destId="{F7EC2030-ACCA-4F61-AC8C-719DD35C2D22}" srcOrd="0" destOrd="0" presId="urn:microsoft.com/office/officeart/2018/2/layout/IconVerticalSolidList"/>
    <dgm:cxn modelId="{73BA822C-AE65-43AC-9467-804411909E1F}" srcId="{D9FC491C-0A78-4C71-B730-3C8FDA9B7D3F}" destId="{132A19F1-4138-40EF-A72D-E49473BB833B}" srcOrd="4" destOrd="0" parTransId="{4C5B49EE-5A52-46F5-92BC-47C4856FD2D3}" sibTransId="{82458066-EF3C-48FA-A42C-19551A29CC52}"/>
    <dgm:cxn modelId="{9177103D-1E11-4931-AE65-07736AB241C4}" srcId="{D9FC491C-0A78-4C71-B730-3C8FDA9B7D3F}" destId="{9E8BF5C7-E966-47F8-8735-1FDA40A00FD3}" srcOrd="0" destOrd="0" parTransId="{082AA9F2-8127-435C-A902-199CCAAFC96E}" sibTransId="{6E288DBC-A287-4AB8-B34C-CCB7D7C58212}"/>
    <dgm:cxn modelId="{C6155865-3517-4F80-98A0-CD8719889916}" srcId="{D9FC491C-0A78-4C71-B730-3C8FDA9B7D3F}" destId="{BE35FB2B-0CFB-456E-ABB9-A3A93FE3F566}" srcOrd="2" destOrd="0" parTransId="{F66FE14D-D215-41AE-B598-2131D78FB770}" sibTransId="{64EC48E6-3452-4484-8DB8-EBB6AF7B5FC3}"/>
    <dgm:cxn modelId="{A377136B-46F2-4715-8764-833153E79284}" type="presOf" srcId="{5405578F-1F70-4991-AA5C-97290A2831A3}" destId="{C5EF14BC-6203-4819-ACF0-2BB276FC8744}" srcOrd="0" destOrd="0" presId="urn:microsoft.com/office/officeart/2018/2/layout/IconVerticalSolidList"/>
    <dgm:cxn modelId="{F760BC6E-088F-452C-9DCF-3394D80D4208}" type="presOf" srcId="{D9FC491C-0A78-4C71-B730-3C8FDA9B7D3F}" destId="{DA0056B9-39EC-4B17-A34F-5B6E1567B7CA}" srcOrd="0" destOrd="0" presId="urn:microsoft.com/office/officeart/2018/2/layout/IconVerticalSolidList"/>
    <dgm:cxn modelId="{2408CA70-BD16-460A-8E62-70C0C85196FC}" type="presOf" srcId="{BE35FB2B-0CFB-456E-ABB9-A3A93FE3F566}" destId="{7D9E2981-B952-441F-B79E-6189C9D1DD3A}" srcOrd="0" destOrd="0" presId="urn:microsoft.com/office/officeart/2018/2/layout/IconVerticalSolidList"/>
    <dgm:cxn modelId="{8C22A27E-563D-4874-990F-6ED008FE0765}" srcId="{D9FC491C-0A78-4C71-B730-3C8FDA9B7D3F}" destId="{8D52EE0C-07C2-4FC3-B2C5-B07A956808FB}" srcOrd="3" destOrd="0" parTransId="{D0E83AD8-BACC-4E4A-9BA8-8DB38B5E5437}" sibTransId="{D8B65CBC-5152-4EA9-958E-6C1DC9598A65}"/>
    <dgm:cxn modelId="{A5AE20B6-BFCA-4B80-BBCA-CF7E0D8F60B8}" type="presOf" srcId="{9E8BF5C7-E966-47F8-8735-1FDA40A00FD3}" destId="{49E0F7C4-F531-4658-B245-65BD59E00E49}" srcOrd="0" destOrd="0" presId="urn:microsoft.com/office/officeart/2018/2/layout/IconVerticalSolidList"/>
    <dgm:cxn modelId="{B4C60CEB-BF7E-48E6-BA91-988127828C1F}" type="presOf" srcId="{132A19F1-4138-40EF-A72D-E49473BB833B}" destId="{F68AD95F-6ECC-4BA4-B0B7-D525EC5C5154}" srcOrd="0" destOrd="0" presId="urn:microsoft.com/office/officeart/2018/2/layout/IconVerticalSolidList"/>
    <dgm:cxn modelId="{0634A70C-B30F-4025-98D6-E6F3A75FA5C8}" type="presParOf" srcId="{DA0056B9-39EC-4B17-A34F-5B6E1567B7CA}" destId="{8B433528-6B2C-496A-B251-51607C3E41F7}" srcOrd="0" destOrd="0" presId="urn:microsoft.com/office/officeart/2018/2/layout/IconVerticalSolidList"/>
    <dgm:cxn modelId="{92BB02F0-54C4-4BBF-BB32-00F65018A0DC}" type="presParOf" srcId="{8B433528-6B2C-496A-B251-51607C3E41F7}" destId="{8A2FBDD6-FFB4-41A4-8743-4940E01D90BB}" srcOrd="0" destOrd="0" presId="urn:microsoft.com/office/officeart/2018/2/layout/IconVerticalSolidList"/>
    <dgm:cxn modelId="{16E812DD-6515-4898-B10D-182E8E307684}" type="presParOf" srcId="{8B433528-6B2C-496A-B251-51607C3E41F7}" destId="{631791C8-F3F3-41F5-894A-CFACD718105D}" srcOrd="1" destOrd="0" presId="urn:microsoft.com/office/officeart/2018/2/layout/IconVerticalSolidList"/>
    <dgm:cxn modelId="{AE61B603-DF7C-4966-8F59-BB973E950551}" type="presParOf" srcId="{8B433528-6B2C-496A-B251-51607C3E41F7}" destId="{74D3136F-D087-43BB-9180-BD9876A10B61}" srcOrd="2" destOrd="0" presId="urn:microsoft.com/office/officeart/2018/2/layout/IconVerticalSolidList"/>
    <dgm:cxn modelId="{3D1BA4DD-4513-4467-9E59-836CFC06CF2B}" type="presParOf" srcId="{8B433528-6B2C-496A-B251-51607C3E41F7}" destId="{49E0F7C4-F531-4658-B245-65BD59E00E49}" srcOrd="3" destOrd="0" presId="urn:microsoft.com/office/officeart/2018/2/layout/IconVerticalSolidList"/>
    <dgm:cxn modelId="{03166626-AE45-4E74-8AE5-4A2611550688}" type="presParOf" srcId="{DA0056B9-39EC-4B17-A34F-5B6E1567B7CA}" destId="{F4887CC3-2734-4B46-9F6A-2BF62A30B672}" srcOrd="1" destOrd="0" presId="urn:microsoft.com/office/officeart/2018/2/layout/IconVerticalSolidList"/>
    <dgm:cxn modelId="{70B77F45-A662-4E1D-BC01-AD4837EB3106}" type="presParOf" srcId="{DA0056B9-39EC-4B17-A34F-5B6E1567B7CA}" destId="{16BA7988-5733-4631-9886-3819044C737C}" srcOrd="2" destOrd="0" presId="urn:microsoft.com/office/officeart/2018/2/layout/IconVerticalSolidList"/>
    <dgm:cxn modelId="{69CB5FDE-C442-4094-B4D7-3B28AEC5B3C6}" type="presParOf" srcId="{16BA7988-5733-4631-9886-3819044C737C}" destId="{AD54BB83-75B0-4FE4-8A4B-1E622E80B2F3}" srcOrd="0" destOrd="0" presId="urn:microsoft.com/office/officeart/2018/2/layout/IconVerticalSolidList"/>
    <dgm:cxn modelId="{61F24010-9583-4B3B-8370-577C99E0C48F}" type="presParOf" srcId="{16BA7988-5733-4631-9886-3819044C737C}" destId="{E45775D9-926A-4987-8D79-3147340C7537}" srcOrd="1" destOrd="0" presId="urn:microsoft.com/office/officeart/2018/2/layout/IconVerticalSolidList"/>
    <dgm:cxn modelId="{F7C22A1C-0457-455E-A981-18D932CE54F3}" type="presParOf" srcId="{16BA7988-5733-4631-9886-3819044C737C}" destId="{AEE8E1AB-BE50-4FD4-8D61-921E98893F35}" srcOrd="2" destOrd="0" presId="urn:microsoft.com/office/officeart/2018/2/layout/IconVerticalSolidList"/>
    <dgm:cxn modelId="{360CB127-E431-4086-AE32-4D3B7A2C289D}" type="presParOf" srcId="{16BA7988-5733-4631-9886-3819044C737C}" destId="{C5EF14BC-6203-4819-ACF0-2BB276FC8744}" srcOrd="3" destOrd="0" presId="urn:microsoft.com/office/officeart/2018/2/layout/IconVerticalSolidList"/>
    <dgm:cxn modelId="{CDACF4AA-3EB9-452D-8E58-08D05EAB9B43}" type="presParOf" srcId="{DA0056B9-39EC-4B17-A34F-5B6E1567B7CA}" destId="{6EB86E4C-A7CD-4609-8293-7EE22F17C4A8}" srcOrd="3" destOrd="0" presId="urn:microsoft.com/office/officeart/2018/2/layout/IconVerticalSolidList"/>
    <dgm:cxn modelId="{ACA7E957-85F9-4FFB-A467-A04D619732E5}" type="presParOf" srcId="{DA0056B9-39EC-4B17-A34F-5B6E1567B7CA}" destId="{CCAC7C60-440A-42E3-8388-3994F7445215}" srcOrd="4" destOrd="0" presId="urn:microsoft.com/office/officeart/2018/2/layout/IconVerticalSolidList"/>
    <dgm:cxn modelId="{CD9FCFEB-7E7C-480E-90CC-26E7A1F2FC7D}" type="presParOf" srcId="{CCAC7C60-440A-42E3-8388-3994F7445215}" destId="{9F417453-7063-4358-A644-7216C1C7046E}" srcOrd="0" destOrd="0" presId="urn:microsoft.com/office/officeart/2018/2/layout/IconVerticalSolidList"/>
    <dgm:cxn modelId="{82BA3A32-C89A-46A0-8DF0-3E0F5C686435}" type="presParOf" srcId="{CCAC7C60-440A-42E3-8388-3994F7445215}" destId="{A57E085B-EA0D-4DC7-9DD3-D2BEB30F577A}" srcOrd="1" destOrd="0" presId="urn:microsoft.com/office/officeart/2018/2/layout/IconVerticalSolidList"/>
    <dgm:cxn modelId="{6D7856A0-9A7F-46E9-AB9D-B3F68D920079}" type="presParOf" srcId="{CCAC7C60-440A-42E3-8388-3994F7445215}" destId="{110C506B-8A0E-4FE8-AD68-AE6E9C4A439E}" srcOrd="2" destOrd="0" presId="urn:microsoft.com/office/officeart/2018/2/layout/IconVerticalSolidList"/>
    <dgm:cxn modelId="{89CAA7AE-EAD0-402F-AEF3-D74AD9A6781B}" type="presParOf" srcId="{CCAC7C60-440A-42E3-8388-3994F7445215}" destId="{7D9E2981-B952-441F-B79E-6189C9D1DD3A}" srcOrd="3" destOrd="0" presId="urn:microsoft.com/office/officeart/2018/2/layout/IconVerticalSolidList"/>
    <dgm:cxn modelId="{740EACF3-0C60-432C-A23C-2128D204C1F3}" type="presParOf" srcId="{DA0056B9-39EC-4B17-A34F-5B6E1567B7CA}" destId="{A2AC5429-D5A7-49E9-8B61-96696E27BA41}" srcOrd="5" destOrd="0" presId="urn:microsoft.com/office/officeart/2018/2/layout/IconVerticalSolidList"/>
    <dgm:cxn modelId="{DAFC5301-8223-4DCE-A75B-E11A8B05FFE4}" type="presParOf" srcId="{DA0056B9-39EC-4B17-A34F-5B6E1567B7CA}" destId="{149B5BE4-09A8-4DB5-821D-C521F3A317C3}" srcOrd="6" destOrd="0" presId="urn:microsoft.com/office/officeart/2018/2/layout/IconVerticalSolidList"/>
    <dgm:cxn modelId="{2862B659-F45D-4773-B2F5-C7068E1C69A5}" type="presParOf" srcId="{149B5BE4-09A8-4DB5-821D-C521F3A317C3}" destId="{E90863EB-055B-4B81-AB0A-2697B0949A99}" srcOrd="0" destOrd="0" presId="urn:microsoft.com/office/officeart/2018/2/layout/IconVerticalSolidList"/>
    <dgm:cxn modelId="{6AC8B28A-3AE1-41CC-9572-6AA1313044B0}" type="presParOf" srcId="{149B5BE4-09A8-4DB5-821D-C521F3A317C3}" destId="{5F3C7121-94F0-4ECC-B6CA-D482FBBFA841}" srcOrd="1" destOrd="0" presId="urn:microsoft.com/office/officeart/2018/2/layout/IconVerticalSolidList"/>
    <dgm:cxn modelId="{6FFE8056-BD28-4377-A994-3E2A370B264D}" type="presParOf" srcId="{149B5BE4-09A8-4DB5-821D-C521F3A317C3}" destId="{D1319E35-E44E-4380-8020-DF904887C0BE}" srcOrd="2" destOrd="0" presId="urn:microsoft.com/office/officeart/2018/2/layout/IconVerticalSolidList"/>
    <dgm:cxn modelId="{483A9010-9484-42F3-9F3D-B5109A3719E9}" type="presParOf" srcId="{149B5BE4-09A8-4DB5-821D-C521F3A317C3}" destId="{F7EC2030-ACCA-4F61-AC8C-719DD35C2D22}" srcOrd="3" destOrd="0" presId="urn:microsoft.com/office/officeart/2018/2/layout/IconVerticalSolidList"/>
    <dgm:cxn modelId="{15B4A9F4-2BC2-42F4-9B3A-7DCD6D020BD3}" type="presParOf" srcId="{DA0056B9-39EC-4B17-A34F-5B6E1567B7CA}" destId="{E9E712B9-AF3F-4302-BE89-6C754562FD30}" srcOrd="7" destOrd="0" presId="urn:microsoft.com/office/officeart/2018/2/layout/IconVerticalSolidList"/>
    <dgm:cxn modelId="{2351D7D3-B411-421E-9B99-41B14DB5B058}" type="presParOf" srcId="{DA0056B9-39EC-4B17-A34F-5B6E1567B7CA}" destId="{03139ECB-3FBE-4F34-ABFA-738047B11411}" srcOrd="8" destOrd="0" presId="urn:microsoft.com/office/officeart/2018/2/layout/IconVerticalSolidList"/>
    <dgm:cxn modelId="{789A29D4-F7B4-485D-9F04-EEDFAF5939BA}" type="presParOf" srcId="{03139ECB-3FBE-4F34-ABFA-738047B11411}" destId="{A3586E19-2091-4A4B-898F-EC68FF9064F3}" srcOrd="0" destOrd="0" presId="urn:microsoft.com/office/officeart/2018/2/layout/IconVerticalSolidList"/>
    <dgm:cxn modelId="{9E2B8333-8D4D-496C-B1DD-EF40E2C00DEC}" type="presParOf" srcId="{03139ECB-3FBE-4F34-ABFA-738047B11411}" destId="{CF6EDE9D-1695-488E-AB6D-05332562AE8D}" srcOrd="1" destOrd="0" presId="urn:microsoft.com/office/officeart/2018/2/layout/IconVerticalSolidList"/>
    <dgm:cxn modelId="{B6C6707D-BC1D-461E-B865-505CD25E8AA0}" type="presParOf" srcId="{03139ECB-3FBE-4F34-ABFA-738047B11411}" destId="{44584924-3804-4519-AE3C-8A4C516A5DD9}" srcOrd="2" destOrd="0" presId="urn:microsoft.com/office/officeart/2018/2/layout/IconVerticalSolidList"/>
    <dgm:cxn modelId="{C92F9C6E-0EC5-4043-95A8-6A7A9E0472BE}" type="presParOf" srcId="{03139ECB-3FBE-4F34-ABFA-738047B11411}" destId="{F68AD95F-6ECC-4BA4-B0B7-D525EC5C51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23571-E9B7-42C4-A8D3-93DD138E72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019DBC-0F7B-4818-A638-E7E14D96AE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Disciple of the Gospel of Christ </a:t>
          </a:r>
          <a:r>
            <a:rPr lang="en-US" sz="1400" b="0" i="0" dirty="0"/>
            <a:t>– each to learn to master and to articulate the whole Gospel. </a:t>
          </a:r>
          <a:endParaRPr lang="en-US" sz="1400" dirty="0"/>
        </a:p>
      </dgm:t>
    </dgm:pt>
    <dgm:pt modelId="{0CE2F1F3-1D56-4971-8A01-318808C1891D}" type="parTrans" cxnId="{0871043C-16F2-42FB-88EA-616CC8822D27}">
      <dgm:prSet/>
      <dgm:spPr/>
      <dgm:t>
        <a:bodyPr/>
        <a:lstStyle/>
        <a:p>
          <a:endParaRPr lang="en-US"/>
        </a:p>
      </dgm:t>
    </dgm:pt>
    <dgm:pt modelId="{67928363-7B6D-4BCE-B45C-3B993F501513}" type="sibTrans" cxnId="{0871043C-16F2-42FB-88EA-616CC8822D27}">
      <dgm:prSet/>
      <dgm:spPr/>
      <dgm:t>
        <a:bodyPr/>
        <a:lstStyle/>
        <a:p>
          <a:endParaRPr lang="en-US"/>
        </a:p>
      </dgm:t>
    </dgm:pt>
    <dgm:pt modelId="{28B9F618-CC34-4159-9264-F2CB2A7E1F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Disciple of the Word of God</a:t>
          </a:r>
          <a:r>
            <a:rPr lang="en-US" sz="1600" b="0" i="0" dirty="0"/>
            <a:t> </a:t>
          </a:r>
          <a:r>
            <a:rPr lang="en-US" sz="1400" b="0" i="0" dirty="0"/>
            <a:t>– each to learn to read the Bible and to feed himself spiritually. </a:t>
          </a:r>
          <a:endParaRPr lang="en-US" sz="1400" dirty="0"/>
        </a:p>
      </dgm:t>
    </dgm:pt>
    <dgm:pt modelId="{00D4CA93-5695-455D-8859-BCB1EB5CE3C2}" type="parTrans" cxnId="{239A7F28-A0AC-4EB9-8129-AE053DBB13F4}">
      <dgm:prSet/>
      <dgm:spPr/>
      <dgm:t>
        <a:bodyPr/>
        <a:lstStyle/>
        <a:p>
          <a:endParaRPr lang="en-US"/>
        </a:p>
      </dgm:t>
    </dgm:pt>
    <dgm:pt modelId="{61924745-E108-4E49-8BB0-64CE3F06F097}" type="sibTrans" cxnId="{239A7F28-A0AC-4EB9-8129-AE053DBB13F4}">
      <dgm:prSet/>
      <dgm:spPr/>
      <dgm:t>
        <a:bodyPr/>
        <a:lstStyle/>
        <a:p>
          <a:endParaRPr lang="en-US"/>
        </a:p>
      </dgm:t>
    </dgm:pt>
    <dgm:pt modelId="{C17E8787-0BBB-4EB1-858F-3CFD105871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Disciple of the Life of Prayer </a:t>
          </a:r>
          <a:r>
            <a:rPr lang="en-US" sz="1400" b="0" i="0" dirty="0"/>
            <a:t>– each to learn to pray and to listen to God through contemplation and spiritual disciplines. </a:t>
          </a:r>
          <a:endParaRPr lang="en-US" sz="1400" dirty="0"/>
        </a:p>
      </dgm:t>
    </dgm:pt>
    <dgm:pt modelId="{95EA4BCE-6A15-486E-B0AF-843885B979D6}" type="parTrans" cxnId="{B5A1B627-0C94-4137-861F-65A294D102C1}">
      <dgm:prSet/>
      <dgm:spPr/>
      <dgm:t>
        <a:bodyPr/>
        <a:lstStyle/>
        <a:p>
          <a:endParaRPr lang="en-US"/>
        </a:p>
      </dgm:t>
    </dgm:pt>
    <dgm:pt modelId="{C5A6369B-4F3B-4E7B-910C-CA51A578C81D}" type="sibTrans" cxnId="{B5A1B627-0C94-4137-861F-65A294D102C1}">
      <dgm:prSet/>
      <dgm:spPr/>
      <dgm:t>
        <a:bodyPr/>
        <a:lstStyle/>
        <a:p>
          <a:endParaRPr lang="en-US"/>
        </a:p>
      </dgm:t>
    </dgm:pt>
    <dgm:pt modelId="{CDAC494C-412C-4D57-86AB-8155A2616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Disciple of Service </a:t>
          </a:r>
          <a:r>
            <a:rPr lang="en-US" sz="1400" b="0" i="0" dirty="0"/>
            <a:t>– each to offer some months or years to serve God in a certain capacity within the Church or society. (e) Disciple of Mission – each to make at least one mission trip per annum outside his comfort zone.</a:t>
          </a:r>
          <a:endParaRPr lang="en-US" sz="1400" dirty="0"/>
        </a:p>
      </dgm:t>
    </dgm:pt>
    <dgm:pt modelId="{B9905E4B-200E-4442-B9E2-9E715371909B}" type="parTrans" cxnId="{95D7B0B9-7302-4424-90E6-B592497DF4FB}">
      <dgm:prSet/>
      <dgm:spPr/>
      <dgm:t>
        <a:bodyPr/>
        <a:lstStyle/>
        <a:p>
          <a:endParaRPr lang="en-US"/>
        </a:p>
      </dgm:t>
    </dgm:pt>
    <dgm:pt modelId="{FCB8EC4E-06DE-4A5A-932E-65E0EC5D4B95}" type="sibTrans" cxnId="{95D7B0B9-7302-4424-90E6-B592497DF4FB}">
      <dgm:prSet/>
      <dgm:spPr/>
      <dgm:t>
        <a:bodyPr/>
        <a:lstStyle/>
        <a:p>
          <a:endParaRPr lang="en-US"/>
        </a:p>
      </dgm:t>
    </dgm:pt>
    <dgm:pt modelId="{BC225810-28B3-4038-A7D4-CDBF711D6E1A}" type="pres">
      <dgm:prSet presAssocID="{BEF23571-E9B7-42C4-A8D3-93DD138E72A7}" presName="root" presStyleCnt="0">
        <dgm:presLayoutVars>
          <dgm:dir/>
          <dgm:resizeHandles val="exact"/>
        </dgm:presLayoutVars>
      </dgm:prSet>
      <dgm:spPr/>
    </dgm:pt>
    <dgm:pt modelId="{1FA7F842-0F8F-4D69-A2B1-D25030EAD44B}" type="pres">
      <dgm:prSet presAssocID="{AE019DBC-0F7B-4818-A638-E7E14D96AE29}" presName="compNode" presStyleCnt="0"/>
      <dgm:spPr/>
    </dgm:pt>
    <dgm:pt modelId="{2B839023-DCA3-4C4E-9D14-D417850E2133}" type="pres">
      <dgm:prSet presAssocID="{AE019DBC-0F7B-4818-A638-E7E14D96AE29}" presName="bgRect" presStyleLbl="bgShp" presStyleIdx="0" presStyleCnt="4"/>
      <dgm:spPr/>
    </dgm:pt>
    <dgm:pt modelId="{09059592-1621-4EBD-BA51-7693ACEB9F50}" type="pres">
      <dgm:prSet presAssocID="{AE019DBC-0F7B-4818-A638-E7E14D96AE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9F6A473-641B-4592-B485-87237E940CAA}" type="pres">
      <dgm:prSet presAssocID="{AE019DBC-0F7B-4818-A638-E7E14D96AE29}" presName="spaceRect" presStyleCnt="0"/>
      <dgm:spPr/>
    </dgm:pt>
    <dgm:pt modelId="{63ADD78E-87F2-4A19-90ED-FC2FC6331FE5}" type="pres">
      <dgm:prSet presAssocID="{AE019DBC-0F7B-4818-A638-E7E14D96AE29}" presName="parTx" presStyleLbl="revTx" presStyleIdx="0" presStyleCnt="4">
        <dgm:presLayoutVars>
          <dgm:chMax val="0"/>
          <dgm:chPref val="0"/>
        </dgm:presLayoutVars>
      </dgm:prSet>
      <dgm:spPr/>
    </dgm:pt>
    <dgm:pt modelId="{59FE9958-F035-4058-B4DB-9F183F13531C}" type="pres">
      <dgm:prSet presAssocID="{67928363-7B6D-4BCE-B45C-3B993F501513}" presName="sibTrans" presStyleCnt="0"/>
      <dgm:spPr/>
    </dgm:pt>
    <dgm:pt modelId="{9BC0449E-5C2B-43F0-8351-EF5E2FFB22C6}" type="pres">
      <dgm:prSet presAssocID="{28B9F618-CC34-4159-9264-F2CB2A7E1F68}" presName="compNode" presStyleCnt="0"/>
      <dgm:spPr/>
    </dgm:pt>
    <dgm:pt modelId="{B889C4F6-2F04-425A-B49B-3E1870812640}" type="pres">
      <dgm:prSet presAssocID="{28B9F618-CC34-4159-9264-F2CB2A7E1F68}" presName="bgRect" presStyleLbl="bgShp" presStyleIdx="1" presStyleCnt="4"/>
      <dgm:spPr/>
    </dgm:pt>
    <dgm:pt modelId="{FF43AEAC-4FC0-4877-90B3-C91122B754C5}" type="pres">
      <dgm:prSet presAssocID="{28B9F618-CC34-4159-9264-F2CB2A7E1F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685DAC13-B0E2-45DA-AFD2-1EEA573804D9}" type="pres">
      <dgm:prSet presAssocID="{28B9F618-CC34-4159-9264-F2CB2A7E1F68}" presName="spaceRect" presStyleCnt="0"/>
      <dgm:spPr/>
    </dgm:pt>
    <dgm:pt modelId="{E2B9C09F-8A5B-45D3-AF5F-4048C27956B9}" type="pres">
      <dgm:prSet presAssocID="{28B9F618-CC34-4159-9264-F2CB2A7E1F68}" presName="parTx" presStyleLbl="revTx" presStyleIdx="1" presStyleCnt="4">
        <dgm:presLayoutVars>
          <dgm:chMax val="0"/>
          <dgm:chPref val="0"/>
        </dgm:presLayoutVars>
      </dgm:prSet>
      <dgm:spPr/>
    </dgm:pt>
    <dgm:pt modelId="{11D21CB1-6FCE-4C95-ABCB-BEB5B4506CCF}" type="pres">
      <dgm:prSet presAssocID="{61924745-E108-4E49-8BB0-64CE3F06F097}" presName="sibTrans" presStyleCnt="0"/>
      <dgm:spPr/>
    </dgm:pt>
    <dgm:pt modelId="{D7DCAAB9-5DBD-4606-8FAC-F31EB7CDCC19}" type="pres">
      <dgm:prSet presAssocID="{C17E8787-0BBB-4EB1-858F-3CFD10587175}" presName="compNode" presStyleCnt="0"/>
      <dgm:spPr/>
    </dgm:pt>
    <dgm:pt modelId="{B238C888-002B-438D-88EC-BE2938ECC3A1}" type="pres">
      <dgm:prSet presAssocID="{C17E8787-0BBB-4EB1-858F-3CFD10587175}" presName="bgRect" presStyleLbl="bgShp" presStyleIdx="2" presStyleCnt="4"/>
      <dgm:spPr/>
    </dgm:pt>
    <dgm:pt modelId="{2313AD9C-2A55-4A28-A404-48674BD83887}" type="pres">
      <dgm:prSet presAssocID="{C17E8787-0BBB-4EB1-858F-3CFD105871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2"/>
        </a:ext>
      </dgm:extLst>
    </dgm:pt>
    <dgm:pt modelId="{8C30D125-723A-4083-9822-3167A0CB3326}" type="pres">
      <dgm:prSet presAssocID="{C17E8787-0BBB-4EB1-858F-3CFD10587175}" presName="spaceRect" presStyleCnt="0"/>
      <dgm:spPr/>
    </dgm:pt>
    <dgm:pt modelId="{06FBEDCB-4267-419E-8095-DF6E1CF4DCD6}" type="pres">
      <dgm:prSet presAssocID="{C17E8787-0BBB-4EB1-858F-3CFD10587175}" presName="parTx" presStyleLbl="revTx" presStyleIdx="2" presStyleCnt="4">
        <dgm:presLayoutVars>
          <dgm:chMax val="0"/>
          <dgm:chPref val="0"/>
        </dgm:presLayoutVars>
      </dgm:prSet>
      <dgm:spPr/>
    </dgm:pt>
    <dgm:pt modelId="{569E170F-C554-4205-8C31-49CBEDF5F12E}" type="pres">
      <dgm:prSet presAssocID="{C5A6369B-4F3B-4E7B-910C-CA51A578C81D}" presName="sibTrans" presStyleCnt="0"/>
      <dgm:spPr/>
    </dgm:pt>
    <dgm:pt modelId="{D11E055A-1BCF-445F-A4F3-EAB4E3101F54}" type="pres">
      <dgm:prSet presAssocID="{CDAC494C-412C-4D57-86AB-8155A2616D0E}" presName="compNode" presStyleCnt="0"/>
      <dgm:spPr/>
    </dgm:pt>
    <dgm:pt modelId="{6A0598CA-EE7E-4340-9257-0429B44CAC5A}" type="pres">
      <dgm:prSet presAssocID="{CDAC494C-412C-4D57-86AB-8155A2616D0E}" presName="bgRect" presStyleLbl="bgShp" presStyleIdx="3" presStyleCnt="4"/>
      <dgm:spPr/>
    </dgm:pt>
    <dgm:pt modelId="{F0199789-AEC4-4308-B0E7-D0A342306AD8}" type="pres">
      <dgm:prSet presAssocID="{CDAC494C-412C-4D57-86AB-8155A2616D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ve"/>
        </a:ext>
      </dgm:extLst>
    </dgm:pt>
    <dgm:pt modelId="{EF797AE2-127B-4B0A-B7B9-A3DE7BFA9E02}" type="pres">
      <dgm:prSet presAssocID="{CDAC494C-412C-4D57-86AB-8155A2616D0E}" presName="spaceRect" presStyleCnt="0"/>
      <dgm:spPr/>
    </dgm:pt>
    <dgm:pt modelId="{E591ABB3-8868-4896-B343-10A0F4FF55D8}" type="pres">
      <dgm:prSet presAssocID="{CDAC494C-412C-4D57-86AB-8155A2616D0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256761E-27CF-4402-8E6D-AF8CBB2878B2}" type="presOf" srcId="{28B9F618-CC34-4159-9264-F2CB2A7E1F68}" destId="{E2B9C09F-8A5B-45D3-AF5F-4048C27956B9}" srcOrd="0" destOrd="0" presId="urn:microsoft.com/office/officeart/2018/2/layout/IconVerticalSolidList"/>
    <dgm:cxn modelId="{B5A1B627-0C94-4137-861F-65A294D102C1}" srcId="{BEF23571-E9B7-42C4-A8D3-93DD138E72A7}" destId="{C17E8787-0BBB-4EB1-858F-3CFD10587175}" srcOrd="2" destOrd="0" parTransId="{95EA4BCE-6A15-486E-B0AF-843885B979D6}" sibTransId="{C5A6369B-4F3B-4E7B-910C-CA51A578C81D}"/>
    <dgm:cxn modelId="{239A7F28-A0AC-4EB9-8129-AE053DBB13F4}" srcId="{BEF23571-E9B7-42C4-A8D3-93DD138E72A7}" destId="{28B9F618-CC34-4159-9264-F2CB2A7E1F68}" srcOrd="1" destOrd="0" parTransId="{00D4CA93-5695-455D-8859-BCB1EB5CE3C2}" sibTransId="{61924745-E108-4E49-8BB0-64CE3F06F097}"/>
    <dgm:cxn modelId="{0871043C-16F2-42FB-88EA-616CC8822D27}" srcId="{BEF23571-E9B7-42C4-A8D3-93DD138E72A7}" destId="{AE019DBC-0F7B-4818-A638-E7E14D96AE29}" srcOrd="0" destOrd="0" parTransId="{0CE2F1F3-1D56-4971-8A01-318808C1891D}" sibTransId="{67928363-7B6D-4BCE-B45C-3B993F501513}"/>
    <dgm:cxn modelId="{EAEF326A-ED6C-4736-85BE-6FAE3EA0D5ED}" type="presOf" srcId="{AE019DBC-0F7B-4818-A638-E7E14D96AE29}" destId="{63ADD78E-87F2-4A19-90ED-FC2FC6331FE5}" srcOrd="0" destOrd="0" presId="urn:microsoft.com/office/officeart/2018/2/layout/IconVerticalSolidList"/>
    <dgm:cxn modelId="{D484FC77-FAED-4CF8-887F-963C069519C2}" type="presOf" srcId="{CDAC494C-412C-4D57-86AB-8155A2616D0E}" destId="{E591ABB3-8868-4896-B343-10A0F4FF55D8}" srcOrd="0" destOrd="0" presId="urn:microsoft.com/office/officeart/2018/2/layout/IconVerticalSolidList"/>
    <dgm:cxn modelId="{1CC0A29E-38BD-49CF-9855-EF2F4401D8A4}" type="presOf" srcId="{C17E8787-0BBB-4EB1-858F-3CFD10587175}" destId="{06FBEDCB-4267-419E-8095-DF6E1CF4DCD6}" srcOrd="0" destOrd="0" presId="urn:microsoft.com/office/officeart/2018/2/layout/IconVerticalSolidList"/>
    <dgm:cxn modelId="{95D7B0B9-7302-4424-90E6-B592497DF4FB}" srcId="{BEF23571-E9B7-42C4-A8D3-93DD138E72A7}" destId="{CDAC494C-412C-4D57-86AB-8155A2616D0E}" srcOrd="3" destOrd="0" parTransId="{B9905E4B-200E-4442-B9E2-9E715371909B}" sibTransId="{FCB8EC4E-06DE-4A5A-932E-65E0EC5D4B95}"/>
    <dgm:cxn modelId="{58ED5EE4-A9CE-473E-8BA8-93306635FCA4}" type="presOf" srcId="{BEF23571-E9B7-42C4-A8D3-93DD138E72A7}" destId="{BC225810-28B3-4038-A7D4-CDBF711D6E1A}" srcOrd="0" destOrd="0" presId="urn:microsoft.com/office/officeart/2018/2/layout/IconVerticalSolidList"/>
    <dgm:cxn modelId="{B829D0EF-B71F-4D37-B191-1A0CBAE0423A}" type="presParOf" srcId="{BC225810-28B3-4038-A7D4-CDBF711D6E1A}" destId="{1FA7F842-0F8F-4D69-A2B1-D25030EAD44B}" srcOrd="0" destOrd="0" presId="urn:microsoft.com/office/officeart/2018/2/layout/IconVerticalSolidList"/>
    <dgm:cxn modelId="{CD88318B-2B19-4CAB-9AF1-6ADF32BF10BD}" type="presParOf" srcId="{1FA7F842-0F8F-4D69-A2B1-D25030EAD44B}" destId="{2B839023-DCA3-4C4E-9D14-D417850E2133}" srcOrd="0" destOrd="0" presId="urn:microsoft.com/office/officeart/2018/2/layout/IconVerticalSolidList"/>
    <dgm:cxn modelId="{60A6AAD6-4DC5-491A-B621-8B4858C40757}" type="presParOf" srcId="{1FA7F842-0F8F-4D69-A2B1-D25030EAD44B}" destId="{09059592-1621-4EBD-BA51-7693ACEB9F50}" srcOrd="1" destOrd="0" presId="urn:microsoft.com/office/officeart/2018/2/layout/IconVerticalSolidList"/>
    <dgm:cxn modelId="{4C92255B-25B6-43D4-919C-44FCC4AAC2C7}" type="presParOf" srcId="{1FA7F842-0F8F-4D69-A2B1-D25030EAD44B}" destId="{09F6A473-641B-4592-B485-87237E940CAA}" srcOrd="2" destOrd="0" presId="urn:microsoft.com/office/officeart/2018/2/layout/IconVerticalSolidList"/>
    <dgm:cxn modelId="{BB16CC16-AD4E-46B0-B3DD-0A88923CBAA3}" type="presParOf" srcId="{1FA7F842-0F8F-4D69-A2B1-D25030EAD44B}" destId="{63ADD78E-87F2-4A19-90ED-FC2FC6331FE5}" srcOrd="3" destOrd="0" presId="urn:microsoft.com/office/officeart/2018/2/layout/IconVerticalSolidList"/>
    <dgm:cxn modelId="{4EDB2230-7694-43ED-BEAC-D032104A0B85}" type="presParOf" srcId="{BC225810-28B3-4038-A7D4-CDBF711D6E1A}" destId="{59FE9958-F035-4058-B4DB-9F183F13531C}" srcOrd="1" destOrd="0" presId="urn:microsoft.com/office/officeart/2018/2/layout/IconVerticalSolidList"/>
    <dgm:cxn modelId="{5FB38562-54AC-4B04-87F0-4D603FEA9470}" type="presParOf" srcId="{BC225810-28B3-4038-A7D4-CDBF711D6E1A}" destId="{9BC0449E-5C2B-43F0-8351-EF5E2FFB22C6}" srcOrd="2" destOrd="0" presId="urn:microsoft.com/office/officeart/2018/2/layout/IconVerticalSolidList"/>
    <dgm:cxn modelId="{A665E925-AED6-48F9-885F-890BBDA61B30}" type="presParOf" srcId="{9BC0449E-5C2B-43F0-8351-EF5E2FFB22C6}" destId="{B889C4F6-2F04-425A-B49B-3E1870812640}" srcOrd="0" destOrd="0" presId="urn:microsoft.com/office/officeart/2018/2/layout/IconVerticalSolidList"/>
    <dgm:cxn modelId="{1C0D9E2C-4AF8-4811-A98B-CE848D15183D}" type="presParOf" srcId="{9BC0449E-5C2B-43F0-8351-EF5E2FFB22C6}" destId="{FF43AEAC-4FC0-4877-90B3-C91122B754C5}" srcOrd="1" destOrd="0" presId="urn:microsoft.com/office/officeart/2018/2/layout/IconVerticalSolidList"/>
    <dgm:cxn modelId="{6458280B-CA0D-4ABB-A24D-0AA0776A1B83}" type="presParOf" srcId="{9BC0449E-5C2B-43F0-8351-EF5E2FFB22C6}" destId="{685DAC13-B0E2-45DA-AFD2-1EEA573804D9}" srcOrd="2" destOrd="0" presId="urn:microsoft.com/office/officeart/2018/2/layout/IconVerticalSolidList"/>
    <dgm:cxn modelId="{5331FCA3-5682-4A5B-8534-91FA8BCD8D57}" type="presParOf" srcId="{9BC0449E-5C2B-43F0-8351-EF5E2FFB22C6}" destId="{E2B9C09F-8A5B-45D3-AF5F-4048C27956B9}" srcOrd="3" destOrd="0" presId="urn:microsoft.com/office/officeart/2018/2/layout/IconVerticalSolidList"/>
    <dgm:cxn modelId="{5F81B1BA-534C-4382-9297-7DBE6CE2F32E}" type="presParOf" srcId="{BC225810-28B3-4038-A7D4-CDBF711D6E1A}" destId="{11D21CB1-6FCE-4C95-ABCB-BEB5B4506CCF}" srcOrd="3" destOrd="0" presId="urn:microsoft.com/office/officeart/2018/2/layout/IconVerticalSolidList"/>
    <dgm:cxn modelId="{3A6B6A7D-5049-4F59-A68E-FC7FE15C6AC1}" type="presParOf" srcId="{BC225810-28B3-4038-A7D4-CDBF711D6E1A}" destId="{D7DCAAB9-5DBD-4606-8FAC-F31EB7CDCC19}" srcOrd="4" destOrd="0" presId="urn:microsoft.com/office/officeart/2018/2/layout/IconVerticalSolidList"/>
    <dgm:cxn modelId="{0272C339-6910-490B-91D0-43DCA4C39333}" type="presParOf" srcId="{D7DCAAB9-5DBD-4606-8FAC-F31EB7CDCC19}" destId="{B238C888-002B-438D-88EC-BE2938ECC3A1}" srcOrd="0" destOrd="0" presId="urn:microsoft.com/office/officeart/2018/2/layout/IconVerticalSolidList"/>
    <dgm:cxn modelId="{F73AAFC8-7E1E-4BC8-A849-9197880D8FBB}" type="presParOf" srcId="{D7DCAAB9-5DBD-4606-8FAC-F31EB7CDCC19}" destId="{2313AD9C-2A55-4A28-A404-48674BD83887}" srcOrd="1" destOrd="0" presId="urn:microsoft.com/office/officeart/2018/2/layout/IconVerticalSolidList"/>
    <dgm:cxn modelId="{3CFCDEDE-EC57-4477-A290-10609F7374CB}" type="presParOf" srcId="{D7DCAAB9-5DBD-4606-8FAC-F31EB7CDCC19}" destId="{8C30D125-723A-4083-9822-3167A0CB3326}" srcOrd="2" destOrd="0" presId="urn:microsoft.com/office/officeart/2018/2/layout/IconVerticalSolidList"/>
    <dgm:cxn modelId="{E5BDC3D9-8036-4250-B04D-CFF02BA9E4A4}" type="presParOf" srcId="{D7DCAAB9-5DBD-4606-8FAC-F31EB7CDCC19}" destId="{06FBEDCB-4267-419E-8095-DF6E1CF4DCD6}" srcOrd="3" destOrd="0" presId="urn:microsoft.com/office/officeart/2018/2/layout/IconVerticalSolidList"/>
    <dgm:cxn modelId="{CCF73F9D-3218-4F0E-9909-6AD5F2DA48D2}" type="presParOf" srcId="{BC225810-28B3-4038-A7D4-CDBF711D6E1A}" destId="{569E170F-C554-4205-8C31-49CBEDF5F12E}" srcOrd="5" destOrd="0" presId="urn:microsoft.com/office/officeart/2018/2/layout/IconVerticalSolidList"/>
    <dgm:cxn modelId="{40830E10-EAE9-45A9-96B6-9962920EDB54}" type="presParOf" srcId="{BC225810-28B3-4038-A7D4-CDBF711D6E1A}" destId="{D11E055A-1BCF-445F-A4F3-EAB4E3101F54}" srcOrd="6" destOrd="0" presId="urn:microsoft.com/office/officeart/2018/2/layout/IconVerticalSolidList"/>
    <dgm:cxn modelId="{1EA4F682-5517-4F0D-A7F9-4EEAC8660B1A}" type="presParOf" srcId="{D11E055A-1BCF-445F-A4F3-EAB4E3101F54}" destId="{6A0598CA-EE7E-4340-9257-0429B44CAC5A}" srcOrd="0" destOrd="0" presId="urn:microsoft.com/office/officeart/2018/2/layout/IconVerticalSolidList"/>
    <dgm:cxn modelId="{CFA006D7-BF3D-436E-93F4-16BEE2D2FAE9}" type="presParOf" srcId="{D11E055A-1BCF-445F-A4F3-EAB4E3101F54}" destId="{F0199789-AEC4-4308-B0E7-D0A342306AD8}" srcOrd="1" destOrd="0" presId="urn:microsoft.com/office/officeart/2018/2/layout/IconVerticalSolidList"/>
    <dgm:cxn modelId="{72A5A6E0-D341-44F2-9107-2E6D5491487A}" type="presParOf" srcId="{D11E055A-1BCF-445F-A4F3-EAB4E3101F54}" destId="{EF797AE2-127B-4B0A-B7B9-A3DE7BFA9E02}" srcOrd="2" destOrd="0" presId="urn:microsoft.com/office/officeart/2018/2/layout/IconVerticalSolidList"/>
    <dgm:cxn modelId="{B4E861B6-251E-4812-89AC-E00EC849AC3C}" type="presParOf" srcId="{D11E055A-1BCF-445F-A4F3-EAB4E3101F54}" destId="{E591ABB3-8868-4896-B343-10A0F4FF55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3EE05-6889-488C-B27C-A910A0EB152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2C7E4-F3D7-469D-AAB9-F7A5069DF00B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Vision 2030</a:t>
          </a:r>
        </a:p>
      </dgm:t>
    </dgm:pt>
    <dgm:pt modelId="{45D39276-4BBB-4E6A-A41D-17B2D9DFF2C4}" type="parTrans" cxnId="{F4234465-8970-4FCF-A30F-1F07A4F0747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A85D3523-4ECC-4253-994A-168939A581E1}" type="sibTrans" cxnId="{F4234465-8970-4FCF-A30F-1F07A4F0747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4BF0C17-950D-4A7A-B170-95C5AFF18555}">
      <dgm:prSet phldrT="[Text]"/>
      <dgm:spPr/>
      <dgm:t>
        <a:bodyPr/>
        <a:lstStyle/>
        <a:p>
          <a:r>
            <a:rPr lang="en-TT" b="1" dirty="0">
              <a:latin typeface="Tw Cen MT" panose="020B0602020104020603" pitchFamily="34" charset="0"/>
            </a:rPr>
            <a:t>Goal I: People First: Nurturing Our Greatest Asset</a:t>
          </a:r>
          <a:endParaRPr lang="en-US" dirty="0">
            <a:latin typeface="Tw Cen MT" panose="020B0602020104020603" pitchFamily="34" charset="0"/>
          </a:endParaRPr>
        </a:p>
      </dgm:t>
    </dgm:pt>
    <dgm:pt modelId="{F3FDF265-8EB5-4F58-B259-531233962DEE}" type="parTrans" cxnId="{B843DA63-09A3-4818-9761-3029F693F2E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9D58E2F-20B1-4EE1-B1D3-CA9C13EC9809}" type="sibTrans" cxnId="{B843DA63-09A3-4818-9761-3029F693F2E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E57ADA78-E40E-4C06-826E-7963FF507012}">
      <dgm:prSet phldrT="[Text]"/>
      <dgm:spPr/>
      <dgm:t>
        <a:bodyPr/>
        <a:lstStyle/>
        <a:p>
          <a:r>
            <a:rPr lang="en-TT" b="1" dirty="0">
              <a:latin typeface="Tw Cen MT" panose="020B0602020104020603" pitchFamily="34" charset="0"/>
            </a:rPr>
            <a:t>Goal II: Good Governance and Service Excellence</a:t>
          </a:r>
          <a:endParaRPr lang="en-US" dirty="0">
            <a:latin typeface="Tw Cen MT" panose="020B0602020104020603" pitchFamily="34" charset="0"/>
          </a:endParaRPr>
        </a:p>
      </dgm:t>
    </dgm:pt>
    <dgm:pt modelId="{C2B2B630-74FC-4012-88D9-8CF6BF99AA32}" type="parTrans" cxnId="{80B0C130-BFF1-4DE2-B983-82E6F992B2F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8EA447A-66C3-4381-8AC8-04E29514B886}" type="sibTrans" cxnId="{80B0C130-BFF1-4DE2-B983-82E6F992B2F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C94AFF9-F6FF-4791-84F6-FC7A25AAB662}">
      <dgm:prSet phldrT="[Text]"/>
      <dgm:spPr/>
      <dgm:t>
        <a:bodyPr/>
        <a:lstStyle/>
        <a:p>
          <a:r>
            <a:rPr lang="en-TT" b="1" dirty="0">
              <a:latin typeface="Tw Cen MT" panose="020B0602020104020603" pitchFamily="34" charset="0"/>
            </a:rPr>
            <a:t>Goal III: Quality Infrastructure and Transport</a:t>
          </a:r>
          <a:endParaRPr lang="en-US" dirty="0">
            <a:latin typeface="Tw Cen MT" panose="020B0602020104020603" pitchFamily="34" charset="0"/>
          </a:endParaRPr>
        </a:p>
      </dgm:t>
    </dgm:pt>
    <dgm:pt modelId="{9D8AD217-73FA-494A-8D3E-9912F9EBC96E}" type="parTrans" cxnId="{C50224AA-723D-4B54-B36E-2C4EE3A6042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B58BDF1-A4CC-4AAA-864E-14D40CF7E02C}" type="sibTrans" cxnId="{C50224AA-723D-4B54-B36E-2C4EE3A6042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45620BE-B825-4038-AD84-E2345A5F495C}">
      <dgm:prSet phldrT="[Text]"/>
      <dgm:spPr/>
      <dgm:t>
        <a:bodyPr/>
        <a:lstStyle/>
        <a:p>
          <a:r>
            <a:rPr lang="en-TT" b="1" dirty="0">
              <a:latin typeface="Tw Cen MT" panose="020B0602020104020603" pitchFamily="34" charset="0"/>
            </a:rPr>
            <a:t>Goal IV: Building Globally Competitive Businesses</a:t>
          </a:r>
          <a:endParaRPr lang="en-US" dirty="0">
            <a:latin typeface="Tw Cen MT" panose="020B0602020104020603" pitchFamily="34" charset="0"/>
          </a:endParaRPr>
        </a:p>
      </dgm:t>
    </dgm:pt>
    <dgm:pt modelId="{DB19A19E-A9A9-4FEC-A243-D39E43978494}" type="parTrans" cxnId="{A58E4659-BD7E-4154-A65D-45220A7C678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A195E139-5584-4246-BA54-82FDC852CA6A}" type="sibTrans" cxnId="{A58E4659-BD7E-4154-A65D-45220A7C678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961A312-66DC-4A7C-A142-6EA9598829E2}">
      <dgm:prSet phldrT="[Text]"/>
      <dgm:spPr/>
      <dgm:t>
        <a:bodyPr/>
        <a:lstStyle/>
        <a:p>
          <a:r>
            <a:rPr lang="en-TT" b="1" dirty="0">
              <a:latin typeface="Tw Cen MT" panose="020B0602020104020603" pitchFamily="34" charset="0"/>
            </a:rPr>
            <a:t>Goal V: Valuing and Enhancing Our Environment </a:t>
          </a:r>
          <a:endParaRPr lang="en-US" dirty="0">
            <a:latin typeface="Tw Cen MT" panose="020B0602020104020603" pitchFamily="34" charset="0"/>
          </a:endParaRPr>
        </a:p>
      </dgm:t>
    </dgm:pt>
    <dgm:pt modelId="{60F987C6-F82E-46C1-9D84-F525E103BCE6}" type="parTrans" cxnId="{00165652-1C20-4C7D-AA71-4110A8F89B5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F294833-CBD5-4D9B-BA70-A2831D32B37D}" type="sibTrans" cxnId="{00165652-1C20-4C7D-AA71-4110A8F89B5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273F9AF-DD24-487B-827C-29EDF7A483A4}" type="pres">
      <dgm:prSet presAssocID="{2A43EE05-6889-488C-B27C-A910A0EB15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7F3453-58C5-4E82-A3C2-EA588DE0A471}" type="pres">
      <dgm:prSet presAssocID="{CF42C7E4-F3D7-469D-AAB9-F7A5069DF00B}" presName="centerShape" presStyleLbl="node0" presStyleIdx="0" presStyleCnt="1"/>
      <dgm:spPr/>
    </dgm:pt>
    <dgm:pt modelId="{36FCF957-8288-441C-9F74-7A08C09EA0C3}" type="pres">
      <dgm:prSet presAssocID="{04BF0C17-950D-4A7A-B170-95C5AFF18555}" presName="node" presStyleLbl="node1" presStyleIdx="0" presStyleCnt="5">
        <dgm:presLayoutVars>
          <dgm:bulletEnabled val="1"/>
        </dgm:presLayoutVars>
      </dgm:prSet>
      <dgm:spPr/>
    </dgm:pt>
    <dgm:pt modelId="{A72DBA3A-D887-4A60-A351-3EC2BBBE87BD}" type="pres">
      <dgm:prSet presAssocID="{04BF0C17-950D-4A7A-B170-95C5AFF18555}" presName="dummy" presStyleCnt="0"/>
      <dgm:spPr/>
    </dgm:pt>
    <dgm:pt modelId="{07CAB078-7A5B-4728-B295-FA41FF19CA8E}" type="pres">
      <dgm:prSet presAssocID="{C9D58E2F-20B1-4EE1-B1D3-CA9C13EC9809}" presName="sibTrans" presStyleLbl="sibTrans2D1" presStyleIdx="0" presStyleCnt="5"/>
      <dgm:spPr/>
    </dgm:pt>
    <dgm:pt modelId="{69233481-D94D-403D-AEE5-BA87F6E9D693}" type="pres">
      <dgm:prSet presAssocID="{E57ADA78-E40E-4C06-826E-7963FF507012}" presName="node" presStyleLbl="node1" presStyleIdx="1" presStyleCnt="5">
        <dgm:presLayoutVars>
          <dgm:bulletEnabled val="1"/>
        </dgm:presLayoutVars>
      </dgm:prSet>
      <dgm:spPr/>
    </dgm:pt>
    <dgm:pt modelId="{6AE8BA1B-4CC9-4157-9CBF-1B21E06D4F4D}" type="pres">
      <dgm:prSet presAssocID="{E57ADA78-E40E-4C06-826E-7963FF507012}" presName="dummy" presStyleCnt="0"/>
      <dgm:spPr/>
    </dgm:pt>
    <dgm:pt modelId="{CA63956A-3BA3-4A69-A019-FB122AD1EB92}" type="pres">
      <dgm:prSet presAssocID="{58EA447A-66C3-4381-8AC8-04E29514B886}" presName="sibTrans" presStyleLbl="sibTrans2D1" presStyleIdx="1" presStyleCnt="5"/>
      <dgm:spPr/>
    </dgm:pt>
    <dgm:pt modelId="{B05C05F7-55CC-4C06-98FA-0BC6B7BA1B5E}" type="pres">
      <dgm:prSet presAssocID="{4C94AFF9-F6FF-4791-84F6-FC7A25AAB662}" presName="node" presStyleLbl="node1" presStyleIdx="2" presStyleCnt="5">
        <dgm:presLayoutVars>
          <dgm:bulletEnabled val="1"/>
        </dgm:presLayoutVars>
      </dgm:prSet>
      <dgm:spPr/>
    </dgm:pt>
    <dgm:pt modelId="{60928CDD-C5A3-4F7C-AE31-D93DC93C1B6C}" type="pres">
      <dgm:prSet presAssocID="{4C94AFF9-F6FF-4791-84F6-FC7A25AAB662}" presName="dummy" presStyleCnt="0"/>
      <dgm:spPr/>
    </dgm:pt>
    <dgm:pt modelId="{75FC86F9-287E-42F8-B61A-587AB4542FBF}" type="pres">
      <dgm:prSet presAssocID="{FB58BDF1-A4CC-4AAA-864E-14D40CF7E02C}" presName="sibTrans" presStyleLbl="sibTrans2D1" presStyleIdx="2" presStyleCnt="5"/>
      <dgm:spPr/>
    </dgm:pt>
    <dgm:pt modelId="{56C9A51B-E796-423D-A1F6-3344727345FC}" type="pres">
      <dgm:prSet presAssocID="{245620BE-B825-4038-AD84-E2345A5F495C}" presName="node" presStyleLbl="node1" presStyleIdx="3" presStyleCnt="5">
        <dgm:presLayoutVars>
          <dgm:bulletEnabled val="1"/>
        </dgm:presLayoutVars>
      </dgm:prSet>
      <dgm:spPr/>
    </dgm:pt>
    <dgm:pt modelId="{92F84DB7-0DEA-40E9-B2A3-BEE3471908DE}" type="pres">
      <dgm:prSet presAssocID="{245620BE-B825-4038-AD84-E2345A5F495C}" presName="dummy" presStyleCnt="0"/>
      <dgm:spPr/>
    </dgm:pt>
    <dgm:pt modelId="{ED2F1225-D9DD-49D3-BDBD-2596BD2DCCEE}" type="pres">
      <dgm:prSet presAssocID="{A195E139-5584-4246-BA54-82FDC852CA6A}" presName="sibTrans" presStyleLbl="sibTrans2D1" presStyleIdx="3" presStyleCnt="5"/>
      <dgm:spPr/>
    </dgm:pt>
    <dgm:pt modelId="{04C29E89-35E8-4D81-919D-C2CC95792557}" type="pres">
      <dgm:prSet presAssocID="{0961A312-66DC-4A7C-A142-6EA9598829E2}" presName="node" presStyleLbl="node1" presStyleIdx="4" presStyleCnt="5">
        <dgm:presLayoutVars>
          <dgm:bulletEnabled val="1"/>
        </dgm:presLayoutVars>
      </dgm:prSet>
      <dgm:spPr/>
    </dgm:pt>
    <dgm:pt modelId="{22FB5277-07D1-40A3-8812-CF6CAD42C424}" type="pres">
      <dgm:prSet presAssocID="{0961A312-66DC-4A7C-A142-6EA9598829E2}" presName="dummy" presStyleCnt="0"/>
      <dgm:spPr/>
    </dgm:pt>
    <dgm:pt modelId="{1AC89DEE-864E-407F-8DFE-DF15AF9520E0}" type="pres">
      <dgm:prSet presAssocID="{2F294833-CBD5-4D9B-BA70-A2831D32B37D}" presName="sibTrans" presStyleLbl="sibTrans2D1" presStyleIdx="4" presStyleCnt="5"/>
      <dgm:spPr/>
    </dgm:pt>
  </dgm:ptLst>
  <dgm:cxnLst>
    <dgm:cxn modelId="{4A481802-1222-4451-81D8-44FEF64DB8DA}" type="presOf" srcId="{C9D58E2F-20B1-4EE1-B1D3-CA9C13EC9809}" destId="{07CAB078-7A5B-4728-B295-FA41FF19CA8E}" srcOrd="0" destOrd="0" presId="urn:microsoft.com/office/officeart/2005/8/layout/radial6"/>
    <dgm:cxn modelId="{0104A80D-6D8D-4DBA-AD3F-0C8DD17D3E44}" type="presOf" srcId="{245620BE-B825-4038-AD84-E2345A5F495C}" destId="{56C9A51B-E796-423D-A1F6-3344727345FC}" srcOrd="0" destOrd="0" presId="urn:microsoft.com/office/officeart/2005/8/layout/radial6"/>
    <dgm:cxn modelId="{4BC9A011-31AF-4DB3-8685-AEC828987E6F}" type="presOf" srcId="{FB58BDF1-A4CC-4AAA-864E-14D40CF7E02C}" destId="{75FC86F9-287E-42F8-B61A-587AB4542FBF}" srcOrd="0" destOrd="0" presId="urn:microsoft.com/office/officeart/2005/8/layout/radial6"/>
    <dgm:cxn modelId="{F32CD817-C519-4480-BF24-9E5D403DC6F9}" type="presOf" srcId="{0961A312-66DC-4A7C-A142-6EA9598829E2}" destId="{04C29E89-35E8-4D81-919D-C2CC95792557}" srcOrd="0" destOrd="0" presId="urn:microsoft.com/office/officeart/2005/8/layout/radial6"/>
    <dgm:cxn modelId="{80B0C130-BFF1-4DE2-B983-82E6F992B2FB}" srcId="{CF42C7E4-F3D7-469D-AAB9-F7A5069DF00B}" destId="{E57ADA78-E40E-4C06-826E-7963FF507012}" srcOrd="1" destOrd="0" parTransId="{C2B2B630-74FC-4012-88D9-8CF6BF99AA32}" sibTransId="{58EA447A-66C3-4381-8AC8-04E29514B886}"/>
    <dgm:cxn modelId="{7A657236-66B7-41D8-8367-E24EAB27A2F8}" type="presOf" srcId="{A195E139-5584-4246-BA54-82FDC852CA6A}" destId="{ED2F1225-D9DD-49D3-BDBD-2596BD2DCCEE}" srcOrd="0" destOrd="0" presId="urn:microsoft.com/office/officeart/2005/8/layout/radial6"/>
    <dgm:cxn modelId="{B843DA63-09A3-4818-9761-3029F693F2E6}" srcId="{CF42C7E4-F3D7-469D-AAB9-F7A5069DF00B}" destId="{04BF0C17-950D-4A7A-B170-95C5AFF18555}" srcOrd="0" destOrd="0" parTransId="{F3FDF265-8EB5-4F58-B259-531233962DEE}" sibTransId="{C9D58E2F-20B1-4EE1-B1D3-CA9C13EC9809}"/>
    <dgm:cxn modelId="{F4234465-8970-4FCF-A30F-1F07A4F0747E}" srcId="{2A43EE05-6889-488C-B27C-A910A0EB152D}" destId="{CF42C7E4-F3D7-469D-AAB9-F7A5069DF00B}" srcOrd="0" destOrd="0" parTransId="{45D39276-4BBB-4E6A-A41D-17B2D9DFF2C4}" sibTransId="{A85D3523-4ECC-4253-994A-168939A581E1}"/>
    <dgm:cxn modelId="{00165652-1C20-4C7D-AA71-4110A8F89B5B}" srcId="{CF42C7E4-F3D7-469D-AAB9-F7A5069DF00B}" destId="{0961A312-66DC-4A7C-A142-6EA9598829E2}" srcOrd="4" destOrd="0" parTransId="{60F987C6-F82E-46C1-9D84-F525E103BCE6}" sibTransId="{2F294833-CBD5-4D9B-BA70-A2831D32B37D}"/>
    <dgm:cxn modelId="{31597952-C45E-48FB-8EC7-93291D1392CA}" type="presOf" srcId="{E57ADA78-E40E-4C06-826E-7963FF507012}" destId="{69233481-D94D-403D-AEE5-BA87F6E9D693}" srcOrd="0" destOrd="0" presId="urn:microsoft.com/office/officeart/2005/8/layout/radial6"/>
    <dgm:cxn modelId="{A58E4659-BD7E-4154-A65D-45220A7C678E}" srcId="{CF42C7E4-F3D7-469D-AAB9-F7A5069DF00B}" destId="{245620BE-B825-4038-AD84-E2345A5F495C}" srcOrd="3" destOrd="0" parTransId="{DB19A19E-A9A9-4FEC-A243-D39E43978494}" sibTransId="{A195E139-5584-4246-BA54-82FDC852CA6A}"/>
    <dgm:cxn modelId="{B7A62986-64AC-4A9C-9568-88C86D346617}" type="presOf" srcId="{58EA447A-66C3-4381-8AC8-04E29514B886}" destId="{CA63956A-3BA3-4A69-A019-FB122AD1EB92}" srcOrd="0" destOrd="0" presId="urn:microsoft.com/office/officeart/2005/8/layout/radial6"/>
    <dgm:cxn modelId="{33BE0891-54A8-4660-B3B9-0FA9952E7F6F}" type="presOf" srcId="{CF42C7E4-F3D7-469D-AAB9-F7A5069DF00B}" destId="{CD7F3453-58C5-4E82-A3C2-EA588DE0A471}" srcOrd="0" destOrd="0" presId="urn:microsoft.com/office/officeart/2005/8/layout/radial6"/>
    <dgm:cxn modelId="{97A9BC96-98E6-4282-9380-7A715A748755}" type="presOf" srcId="{04BF0C17-950D-4A7A-B170-95C5AFF18555}" destId="{36FCF957-8288-441C-9F74-7A08C09EA0C3}" srcOrd="0" destOrd="0" presId="urn:microsoft.com/office/officeart/2005/8/layout/radial6"/>
    <dgm:cxn modelId="{C50224AA-723D-4B54-B36E-2C4EE3A6042A}" srcId="{CF42C7E4-F3D7-469D-AAB9-F7A5069DF00B}" destId="{4C94AFF9-F6FF-4791-84F6-FC7A25AAB662}" srcOrd="2" destOrd="0" parTransId="{9D8AD217-73FA-494A-8D3E-9912F9EBC96E}" sibTransId="{FB58BDF1-A4CC-4AAA-864E-14D40CF7E02C}"/>
    <dgm:cxn modelId="{F06F61B1-B839-4240-B42B-F3D65298A76B}" type="presOf" srcId="{2A43EE05-6889-488C-B27C-A910A0EB152D}" destId="{0273F9AF-DD24-487B-827C-29EDF7A483A4}" srcOrd="0" destOrd="0" presId="urn:microsoft.com/office/officeart/2005/8/layout/radial6"/>
    <dgm:cxn modelId="{658227C4-AC97-4EE1-877C-6F9A2EB2916F}" type="presOf" srcId="{2F294833-CBD5-4D9B-BA70-A2831D32B37D}" destId="{1AC89DEE-864E-407F-8DFE-DF15AF9520E0}" srcOrd="0" destOrd="0" presId="urn:microsoft.com/office/officeart/2005/8/layout/radial6"/>
    <dgm:cxn modelId="{78DBAADF-D6E2-4277-9799-FFFA8F071563}" type="presOf" srcId="{4C94AFF9-F6FF-4791-84F6-FC7A25AAB662}" destId="{B05C05F7-55CC-4C06-98FA-0BC6B7BA1B5E}" srcOrd="0" destOrd="0" presId="urn:microsoft.com/office/officeart/2005/8/layout/radial6"/>
    <dgm:cxn modelId="{1C73ECF5-922D-427C-B11B-29326077CD01}" type="presParOf" srcId="{0273F9AF-DD24-487B-827C-29EDF7A483A4}" destId="{CD7F3453-58C5-4E82-A3C2-EA588DE0A471}" srcOrd="0" destOrd="0" presId="urn:microsoft.com/office/officeart/2005/8/layout/radial6"/>
    <dgm:cxn modelId="{B9E8E8AE-9636-471C-A926-E14BA4508BBC}" type="presParOf" srcId="{0273F9AF-DD24-487B-827C-29EDF7A483A4}" destId="{36FCF957-8288-441C-9F74-7A08C09EA0C3}" srcOrd="1" destOrd="0" presId="urn:microsoft.com/office/officeart/2005/8/layout/radial6"/>
    <dgm:cxn modelId="{25B98EE4-8976-4024-B8E7-DCB404A581B5}" type="presParOf" srcId="{0273F9AF-DD24-487B-827C-29EDF7A483A4}" destId="{A72DBA3A-D887-4A60-A351-3EC2BBBE87BD}" srcOrd="2" destOrd="0" presId="urn:microsoft.com/office/officeart/2005/8/layout/radial6"/>
    <dgm:cxn modelId="{B98A1DED-D0B5-46FB-AE92-5E42E732C21F}" type="presParOf" srcId="{0273F9AF-DD24-487B-827C-29EDF7A483A4}" destId="{07CAB078-7A5B-4728-B295-FA41FF19CA8E}" srcOrd="3" destOrd="0" presId="urn:microsoft.com/office/officeart/2005/8/layout/radial6"/>
    <dgm:cxn modelId="{40DD7F1E-EBFF-4CC1-AB85-DDFCCCACA354}" type="presParOf" srcId="{0273F9AF-DD24-487B-827C-29EDF7A483A4}" destId="{69233481-D94D-403D-AEE5-BA87F6E9D693}" srcOrd="4" destOrd="0" presId="urn:microsoft.com/office/officeart/2005/8/layout/radial6"/>
    <dgm:cxn modelId="{184F0FA6-01B5-4DF0-9CE1-7114C1E5BC4B}" type="presParOf" srcId="{0273F9AF-DD24-487B-827C-29EDF7A483A4}" destId="{6AE8BA1B-4CC9-4157-9CBF-1B21E06D4F4D}" srcOrd="5" destOrd="0" presId="urn:microsoft.com/office/officeart/2005/8/layout/radial6"/>
    <dgm:cxn modelId="{D5504C7F-A84A-4452-A65E-ECE081C784BA}" type="presParOf" srcId="{0273F9AF-DD24-487B-827C-29EDF7A483A4}" destId="{CA63956A-3BA3-4A69-A019-FB122AD1EB92}" srcOrd="6" destOrd="0" presId="urn:microsoft.com/office/officeart/2005/8/layout/radial6"/>
    <dgm:cxn modelId="{19927C8B-69B9-4491-9FDB-8131BC9897B4}" type="presParOf" srcId="{0273F9AF-DD24-487B-827C-29EDF7A483A4}" destId="{B05C05F7-55CC-4C06-98FA-0BC6B7BA1B5E}" srcOrd="7" destOrd="0" presId="urn:microsoft.com/office/officeart/2005/8/layout/radial6"/>
    <dgm:cxn modelId="{81225E86-AFAE-41C4-952B-D0BA4D3FF761}" type="presParOf" srcId="{0273F9AF-DD24-487B-827C-29EDF7A483A4}" destId="{60928CDD-C5A3-4F7C-AE31-D93DC93C1B6C}" srcOrd="8" destOrd="0" presId="urn:microsoft.com/office/officeart/2005/8/layout/radial6"/>
    <dgm:cxn modelId="{A5FDC7A0-01E6-4181-87CB-CC74270CD05C}" type="presParOf" srcId="{0273F9AF-DD24-487B-827C-29EDF7A483A4}" destId="{75FC86F9-287E-42F8-B61A-587AB4542FBF}" srcOrd="9" destOrd="0" presId="urn:microsoft.com/office/officeart/2005/8/layout/radial6"/>
    <dgm:cxn modelId="{0E526CD1-273D-4E09-A9D2-B48EB6CDEDB2}" type="presParOf" srcId="{0273F9AF-DD24-487B-827C-29EDF7A483A4}" destId="{56C9A51B-E796-423D-A1F6-3344727345FC}" srcOrd="10" destOrd="0" presId="urn:microsoft.com/office/officeart/2005/8/layout/radial6"/>
    <dgm:cxn modelId="{EAA7D441-3D88-4785-A45B-4871577096B0}" type="presParOf" srcId="{0273F9AF-DD24-487B-827C-29EDF7A483A4}" destId="{92F84DB7-0DEA-40E9-B2A3-BEE3471908DE}" srcOrd="11" destOrd="0" presId="urn:microsoft.com/office/officeart/2005/8/layout/radial6"/>
    <dgm:cxn modelId="{68A1F134-989E-432A-9A84-8E0F4BBA3048}" type="presParOf" srcId="{0273F9AF-DD24-487B-827C-29EDF7A483A4}" destId="{ED2F1225-D9DD-49D3-BDBD-2596BD2DCCEE}" srcOrd="12" destOrd="0" presId="urn:microsoft.com/office/officeart/2005/8/layout/radial6"/>
    <dgm:cxn modelId="{B34987F4-F44E-4124-A858-B9D21EF6D243}" type="presParOf" srcId="{0273F9AF-DD24-487B-827C-29EDF7A483A4}" destId="{04C29E89-35E8-4D81-919D-C2CC95792557}" srcOrd="13" destOrd="0" presId="urn:microsoft.com/office/officeart/2005/8/layout/radial6"/>
    <dgm:cxn modelId="{065396AB-D5CF-4170-9146-46E5CE2A9D55}" type="presParOf" srcId="{0273F9AF-DD24-487B-827C-29EDF7A483A4}" destId="{22FB5277-07D1-40A3-8812-CF6CAD42C424}" srcOrd="14" destOrd="0" presId="urn:microsoft.com/office/officeart/2005/8/layout/radial6"/>
    <dgm:cxn modelId="{FB662DDF-0FC3-429D-AC31-645C9B2441A7}" type="presParOf" srcId="{0273F9AF-DD24-487B-827C-29EDF7A483A4}" destId="{1AC89DEE-864E-407F-8DFE-DF15AF9520E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AEBBCA-EC7C-4F5A-A621-7FA0FFA9713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0D1024-DFDB-4FF9-A497-C2B84D1AA24C}">
      <dgm:prSet custT="1"/>
      <dgm:spPr/>
      <dgm:t>
        <a:bodyPr/>
        <a:lstStyle/>
        <a:p>
          <a:r>
            <a:rPr lang="en-US" sz="2800" b="1" dirty="0"/>
            <a:t>When God is the center of our lives, we live to please Him.</a:t>
          </a:r>
        </a:p>
      </dgm:t>
    </dgm:pt>
    <dgm:pt modelId="{BBB0D650-1765-4491-BB68-D9C092CA42A8}" type="parTrans" cxnId="{0C235D0C-2FA0-4626-AE6D-0F1C7E1818B3}">
      <dgm:prSet/>
      <dgm:spPr/>
      <dgm:t>
        <a:bodyPr/>
        <a:lstStyle/>
        <a:p>
          <a:endParaRPr lang="en-US"/>
        </a:p>
      </dgm:t>
    </dgm:pt>
    <dgm:pt modelId="{F471FB42-5343-44B5-90A2-8D951CB4623B}" type="sibTrans" cxnId="{0C235D0C-2FA0-4626-AE6D-0F1C7E1818B3}">
      <dgm:prSet/>
      <dgm:spPr/>
      <dgm:t>
        <a:bodyPr/>
        <a:lstStyle/>
        <a:p>
          <a:endParaRPr lang="en-US"/>
        </a:p>
      </dgm:t>
    </dgm:pt>
    <dgm:pt modelId="{3601F27C-3325-496C-8D9C-A5E303C4025B}">
      <dgm:prSet custT="1"/>
      <dgm:spPr/>
      <dgm:t>
        <a:bodyPr/>
        <a:lstStyle/>
        <a:p>
          <a:r>
            <a:rPr lang="en-US" sz="2300" dirty="0"/>
            <a:t>When we please God, </a:t>
          </a:r>
          <a:r>
            <a:rPr lang="en-US" sz="2800" b="1" dirty="0"/>
            <a:t>we want Him to influence each area of our lives. </a:t>
          </a:r>
          <a:endParaRPr lang="en-US" sz="2300" b="1" dirty="0"/>
        </a:p>
      </dgm:t>
    </dgm:pt>
    <dgm:pt modelId="{63C0AA74-A056-41E7-995F-2E931555F64F}" type="parTrans" cxnId="{23A59E3C-08A4-444B-9583-B4E2FB7D44E8}">
      <dgm:prSet/>
      <dgm:spPr/>
      <dgm:t>
        <a:bodyPr/>
        <a:lstStyle/>
        <a:p>
          <a:endParaRPr lang="en-US"/>
        </a:p>
      </dgm:t>
    </dgm:pt>
    <dgm:pt modelId="{F90CF088-B964-4712-A32B-B5E0846125CA}" type="sibTrans" cxnId="{23A59E3C-08A4-444B-9583-B4E2FB7D44E8}">
      <dgm:prSet/>
      <dgm:spPr/>
      <dgm:t>
        <a:bodyPr/>
        <a:lstStyle/>
        <a:p>
          <a:endParaRPr lang="en-US"/>
        </a:p>
      </dgm:t>
    </dgm:pt>
    <dgm:pt modelId="{6C8148D5-3632-473F-91E1-8754C4D51E7A}">
      <dgm:prSet custT="1"/>
      <dgm:spPr/>
      <dgm:t>
        <a:bodyPr/>
        <a:lstStyle/>
        <a:p>
          <a:r>
            <a:rPr lang="en-US" sz="2400" b="1" dirty="0"/>
            <a:t>We then use our God given skills in the service others </a:t>
          </a:r>
          <a:r>
            <a:rPr lang="en-US" sz="2300" dirty="0"/>
            <a:t>in the home, community and society</a:t>
          </a:r>
        </a:p>
      </dgm:t>
    </dgm:pt>
    <dgm:pt modelId="{4C059FEC-A47E-444A-A139-7D833625729A}" type="parTrans" cxnId="{BF15A734-AFD2-47E3-9542-743CA065A2F8}">
      <dgm:prSet/>
      <dgm:spPr/>
      <dgm:t>
        <a:bodyPr/>
        <a:lstStyle/>
        <a:p>
          <a:endParaRPr lang="en-US"/>
        </a:p>
      </dgm:t>
    </dgm:pt>
    <dgm:pt modelId="{2EBB4D55-7B11-44BF-B366-BED4B4F145FA}" type="sibTrans" cxnId="{BF15A734-AFD2-47E3-9542-743CA065A2F8}">
      <dgm:prSet/>
      <dgm:spPr/>
      <dgm:t>
        <a:bodyPr/>
        <a:lstStyle/>
        <a:p>
          <a:endParaRPr lang="en-US"/>
        </a:p>
      </dgm:t>
    </dgm:pt>
    <dgm:pt modelId="{B6EC0BB7-02F1-46B2-8412-3F03D0952538}" type="pres">
      <dgm:prSet presAssocID="{82AEBBCA-EC7C-4F5A-A621-7FA0FFA97138}" presName="outerComposite" presStyleCnt="0">
        <dgm:presLayoutVars>
          <dgm:chMax val="5"/>
          <dgm:dir/>
          <dgm:resizeHandles val="exact"/>
        </dgm:presLayoutVars>
      </dgm:prSet>
      <dgm:spPr/>
    </dgm:pt>
    <dgm:pt modelId="{AD2FCD73-013C-46A1-854B-757F5FD23DDA}" type="pres">
      <dgm:prSet presAssocID="{82AEBBCA-EC7C-4F5A-A621-7FA0FFA97138}" presName="dummyMaxCanvas" presStyleCnt="0">
        <dgm:presLayoutVars/>
      </dgm:prSet>
      <dgm:spPr/>
    </dgm:pt>
    <dgm:pt modelId="{ACEC9E43-7E67-4524-9419-7D13DC80F3A3}" type="pres">
      <dgm:prSet presAssocID="{82AEBBCA-EC7C-4F5A-A621-7FA0FFA97138}" presName="ThreeNodes_1" presStyleLbl="node1" presStyleIdx="0" presStyleCnt="3">
        <dgm:presLayoutVars>
          <dgm:bulletEnabled val="1"/>
        </dgm:presLayoutVars>
      </dgm:prSet>
      <dgm:spPr/>
    </dgm:pt>
    <dgm:pt modelId="{065A01D7-FA58-477B-9A62-072483FFB9EE}" type="pres">
      <dgm:prSet presAssocID="{82AEBBCA-EC7C-4F5A-A621-7FA0FFA97138}" presName="ThreeNodes_2" presStyleLbl="node1" presStyleIdx="1" presStyleCnt="3">
        <dgm:presLayoutVars>
          <dgm:bulletEnabled val="1"/>
        </dgm:presLayoutVars>
      </dgm:prSet>
      <dgm:spPr/>
    </dgm:pt>
    <dgm:pt modelId="{A483AC7A-E9F4-47EA-B844-EE365BA2333A}" type="pres">
      <dgm:prSet presAssocID="{82AEBBCA-EC7C-4F5A-A621-7FA0FFA97138}" presName="ThreeNodes_3" presStyleLbl="node1" presStyleIdx="2" presStyleCnt="3">
        <dgm:presLayoutVars>
          <dgm:bulletEnabled val="1"/>
        </dgm:presLayoutVars>
      </dgm:prSet>
      <dgm:spPr/>
    </dgm:pt>
    <dgm:pt modelId="{7DF66E8C-816B-4E7D-9B11-07F6AE0948FF}" type="pres">
      <dgm:prSet presAssocID="{82AEBBCA-EC7C-4F5A-A621-7FA0FFA97138}" presName="ThreeConn_1-2" presStyleLbl="fgAccFollowNode1" presStyleIdx="0" presStyleCnt="2">
        <dgm:presLayoutVars>
          <dgm:bulletEnabled val="1"/>
        </dgm:presLayoutVars>
      </dgm:prSet>
      <dgm:spPr/>
    </dgm:pt>
    <dgm:pt modelId="{A20A2BB2-1174-406D-A4BA-65158B3A45B1}" type="pres">
      <dgm:prSet presAssocID="{82AEBBCA-EC7C-4F5A-A621-7FA0FFA97138}" presName="ThreeConn_2-3" presStyleLbl="fgAccFollowNode1" presStyleIdx="1" presStyleCnt="2">
        <dgm:presLayoutVars>
          <dgm:bulletEnabled val="1"/>
        </dgm:presLayoutVars>
      </dgm:prSet>
      <dgm:spPr/>
    </dgm:pt>
    <dgm:pt modelId="{E070B4F8-8AAF-4C8A-86EC-16EEFD047FA2}" type="pres">
      <dgm:prSet presAssocID="{82AEBBCA-EC7C-4F5A-A621-7FA0FFA97138}" presName="ThreeNodes_1_text" presStyleLbl="node1" presStyleIdx="2" presStyleCnt="3">
        <dgm:presLayoutVars>
          <dgm:bulletEnabled val="1"/>
        </dgm:presLayoutVars>
      </dgm:prSet>
      <dgm:spPr/>
    </dgm:pt>
    <dgm:pt modelId="{9CA152B5-CC95-4D2A-99C0-927436E65A50}" type="pres">
      <dgm:prSet presAssocID="{82AEBBCA-EC7C-4F5A-A621-7FA0FFA97138}" presName="ThreeNodes_2_text" presStyleLbl="node1" presStyleIdx="2" presStyleCnt="3">
        <dgm:presLayoutVars>
          <dgm:bulletEnabled val="1"/>
        </dgm:presLayoutVars>
      </dgm:prSet>
      <dgm:spPr/>
    </dgm:pt>
    <dgm:pt modelId="{97281ADE-9671-4E77-A548-52110DD3CAEB}" type="pres">
      <dgm:prSet presAssocID="{82AEBBCA-EC7C-4F5A-A621-7FA0FFA9713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F1DDF04-6B6A-4E8E-BCB8-A81EFD96C7F4}" type="presOf" srcId="{6C8148D5-3632-473F-91E1-8754C4D51E7A}" destId="{A483AC7A-E9F4-47EA-B844-EE365BA2333A}" srcOrd="0" destOrd="0" presId="urn:microsoft.com/office/officeart/2005/8/layout/vProcess5"/>
    <dgm:cxn modelId="{0C235D0C-2FA0-4626-AE6D-0F1C7E1818B3}" srcId="{82AEBBCA-EC7C-4F5A-A621-7FA0FFA97138}" destId="{DA0D1024-DFDB-4FF9-A497-C2B84D1AA24C}" srcOrd="0" destOrd="0" parTransId="{BBB0D650-1765-4491-BB68-D9C092CA42A8}" sibTransId="{F471FB42-5343-44B5-90A2-8D951CB4623B}"/>
    <dgm:cxn modelId="{BF15A734-AFD2-47E3-9542-743CA065A2F8}" srcId="{82AEBBCA-EC7C-4F5A-A621-7FA0FFA97138}" destId="{6C8148D5-3632-473F-91E1-8754C4D51E7A}" srcOrd="2" destOrd="0" parTransId="{4C059FEC-A47E-444A-A139-7D833625729A}" sibTransId="{2EBB4D55-7B11-44BF-B366-BED4B4F145FA}"/>
    <dgm:cxn modelId="{23A59E3C-08A4-444B-9583-B4E2FB7D44E8}" srcId="{82AEBBCA-EC7C-4F5A-A621-7FA0FFA97138}" destId="{3601F27C-3325-496C-8D9C-A5E303C4025B}" srcOrd="1" destOrd="0" parTransId="{63C0AA74-A056-41E7-995F-2E931555F64F}" sibTransId="{F90CF088-B964-4712-A32B-B5E0846125CA}"/>
    <dgm:cxn modelId="{30620741-46EB-4C81-B9FA-97810C9F0786}" type="presOf" srcId="{DA0D1024-DFDB-4FF9-A497-C2B84D1AA24C}" destId="{E070B4F8-8AAF-4C8A-86EC-16EEFD047FA2}" srcOrd="1" destOrd="0" presId="urn:microsoft.com/office/officeart/2005/8/layout/vProcess5"/>
    <dgm:cxn modelId="{333FEE6B-6265-4B89-95C0-F33D6936F9D7}" type="presOf" srcId="{6C8148D5-3632-473F-91E1-8754C4D51E7A}" destId="{97281ADE-9671-4E77-A548-52110DD3CAEB}" srcOrd="1" destOrd="0" presId="urn:microsoft.com/office/officeart/2005/8/layout/vProcess5"/>
    <dgm:cxn modelId="{E3883052-359C-48A7-B398-80D8AA462F0F}" type="presOf" srcId="{82AEBBCA-EC7C-4F5A-A621-7FA0FFA97138}" destId="{B6EC0BB7-02F1-46B2-8412-3F03D0952538}" srcOrd="0" destOrd="0" presId="urn:microsoft.com/office/officeart/2005/8/layout/vProcess5"/>
    <dgm:cxn modelId="{283FAB59-FD41-4235-8E03-2AB59053A23F}" type="presOf" srcId="{3601F27C-3325-496C-8D9C-A5E303C4025B}" destId="{065A01D7-FA58-477B-9A62-072483FFB9EE}" srcOrd="0" destOrd="0" presId="urn:microsoft.com/office/officeart/2005/8/layout/vProcess5"/>
    <dgm:cxn modelId="{D0B30D8C-0745-4D94-B316-91945B96527C}" type="presOf" srcId="{F90CF088-B964-4712-A32B-B5E0846125CA}" destId="{A20A2BB2-1174-406D-A4BA-65158B3A45B1}" srcOrd="0" destOrd="0" presId="urn:microsoft.com/office/officeart/2005/8/layout/vProcess5"/>
    <dgm:cxn modelId="{1FA1B4A3-892D-4F71-88A8-D3F3C304DA72}" type="presOf" srcId="{3601F27C-3325-496C-8D9C-A5E303C4025B}" destId="{9CA152B5-CC95-4D2A-99C0-927436E65A50}" srcOrd="1" destOrd="0" presId="urn:microsoft.com/office/officeart/2005/8/layout/vProcess5"/>
    <dgm:cxn modelId="{8C8234B8-3EA1-48C6-920F-4A4B37273AA3}" type="presOf" srcId="{DA0D1024-DFDB-4FF9-A497-C2B84D1AA24C}" destId="{ACEC9E43-7E67-4524-9419-7D13DC80F3A3}" srcOrd="0" destOrd="0" presId="urn:microsoft.com/office/officeart/2005/8/layout/vProcess5"/>
    <dgm:cxn modelId="{948F8ABB-C96B-4CD1-8632-99208BBE9953}" type="presOf" srcId="{F471FB42-5343-44B5-90A2-8D951CB4623B}" destId="{7DF66E8C-816B-4E7D-9B11-07F6AE0948FF}" srcOrd="0" destOrd="0" presId="urn:microsoft.com/office/officeart/2005/8/layout/vProcess5"/>
    <dgm:cxn modelId="{CEC8653F-A8BB-406A-91E8-59A3C7675B10}" type="presParOf" srcId="{B6EC0BB7-02F1-46B2-8412-3F03D0952538}" destId="{AD2FCD73-013C-46A1-854B-757F5FD23DDA}" srcOrd="0" destOrd="0" presId="urn:microsoft.com/office/officeart/2005/8/layout/vProcess5"/>
    <dgm:cxn modelId="{59AE5446-8BA7-474D-826C-CEC44CC9A86B}" type="presParOf" srcId="{B6EC0BB7-02F1-46B2-8412-3F03D0952538}" destId="{ACEC9E43-7E67-4524-9419-7D13DC80F3A3}" srcOrd="1" destOrd="0" presId="urn:microsoft.com/office/officeart/2005/8/layout/vProcess5"/>
    <dgm:cxn modelId="{F2C3F4D2-6468-4235-BFAE-221840607510}" type="presParOf" srcId="{B6EC0BB7-02F1-46B2-8412-3F03D0952538}" destId="{065A01D7-FA58-477B-9A62-072483FFB9EE}" srcOrd="2" destOrd="0" presId="urn:microsoft.com/office/officeart/2005/8/layout/vProcess5"/>
    <dgm:cxn modelId="{6018694A-A4D4-44E2-8052-B22E752E80A2}" type="presParOf" srcId="{B6EC0BB7-02F1-46B2-8412-3F03D0952538}" destId="{A483AC7A-E9F4-47EA-B844-EE365BA2333A}" srcOrd="3" destOrd="0" presId="urn:microsoft.com/office/officeart/2005/8/layout/vProcess5"/>
    <dgm:cxn modelId="{292B7437-DD05-4DA8-81BD-FDB218834C56}" type="presParOf" srcId="{B6EC0BB7-02F1-46B2-8412-3F03D0952538}" destId="{7DF66E8C-816B-4E7D-9B11-07F6AE0948FF}" srcOrd="4" destOrd="0" presId="urn:microsoft.com/office/officeart/2005/8/layout/vProcess5"/>
    <dgm:cxn modelId="{861D6DCC-4105-490C-83AE-C1CA66F9874E}" type="presParOf" srcId="{B6EC0BB7-02F1-46B2-8412-3F03D0952538}" destId="{A20A2BB2-1174-406D-A4BA-65158B3A45B1}" srcOrd="5" destOrd="0" presId="urn:microsoft.com/office/officeart/2005/8/layout/vProcess5"/>
    <dgm:cxn modelId="{DD66624A-FF2E-4BA7-8D27-02C4A78F2A7F}" type="presParOf" srcId="{B6EC0BB7-02F1-46B2-8412-3F03D0952538}" destId="{E070B4F8-8AAF-4C8A-86EC-16EEFD047FA2}" srcOrd="6" destOrd="0" presId="urn:microsoft.com/office/officeart/2005/8/layout/vProcess5"/>
    <dgm:cxn modelId="{E3D51BF1-B1CB-46D8-B35F-C022F440CFB2}" type="presParOf" srcId="{B6EC0BB7-02F1-46B2-8412-3F03D0952538}" destId="{9CA152B5-CC95-4D2A-99C0-927436E65A50}" srcOrd="7" destOrd="0" presId="urn:microsoft.com/office/officeart/2005/8/layout/vProcess5"/>
    <dgm:cxn modelId="{717B33D8-1744-4011-B21B-9B8EF026ED13}" type="presParOf" srcId="{B6EC0BB7-02F1-46B2-8412-3F03D0952538}" destId="{97281ADE-9671-4E77-A548-52110DD3CA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E36F99-7A6E-4D34-94C4-1E266BA6F25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9B2868-6077-4EB9-8E99-6D7CF66AC61B}">
      <dgm:prSet custT="1"/>
      <dgm:spPr/>
      <dgm:t>
        <a:bodyPr/>
        <a:lstStyle/>
        <a:p>
          <a:r>
            <a:rPr lang="en-US" sz="2400" b="1" i="0"/>
            <a:t>Love</a:t>
          </a:r>
          <a:endParaRPr lang="en-US" sz="2400"/>
        </a:p>
      </dgm:t>
    </dgm:pt>
    <dgm:pt modelId="{41FFAFAD-1A71-4BF9-B01E-DF0327B6ED42}" type="parTrans" cxnId="{6188F5D5-6486-433B-AD9A-966D8245ADDA}">
      <dgm:prSet/>
      <dgm:spPr/>
      <dgm:t>
        <a:bodyPr/>
        <a:lstStyle/>
        <a:p>
          <a:endParaRPr lang="en-US"/>
        </a:p>
      </dgm:t>
    </dgm:pt>
    <dgm:pt modelId="{6A1CB923-ED11-4BE9-A766-CB0833BB4CD7}" type="sibTrans" cxnId="{6188F5D5-6486-433B-AD9A-966D8245ADDA}">
      <dgm:prSet/>
      <dgm:spPr/>
      <dgm:t>
        <a:bodyPr/>
        <a:lstStyle/>
        <a:p>
          <a:endParaRPr lang="en-US"/>
        </a:p>
      </dgm:t>
    </dgm:pt>
    <dgm:pt modelId="{0BECFCC5-C97B-4745-97CF-492604FA4ECC}">
      <dgm:prSet custT="1"/>
      <dgm:spPr/>
      <dgm:t>
        <a:bodyPr/>
        <a:lstStyle/>
        <a:p>
          <a:r>
            <a:rPr lang="en-US" sz="2400" b="1" i="0" dirty="0"/>
            <a:t>Faithfulness</a:t>
          </a:r>
          <a:r>
            <a:rPr lang="en-US" sz="2200" b="1" i="0" dirty="0"/>
            <a:t> </a:t>
          </a:r>
          <a:endParaRPr lang="en-US" sz="2200" dirty="0"/>
        </a:p>
      </dgm:t>
    </dgm:pt>
    <dgm:pt modelId="{26AAB68F-4C2D-4F1D-95A1-90EECBDCF339}" type="parTrans" cxnId="{41211C6E-DC58-4CFB-BEC4-BCC996428A57}">
      <dgm:prSet/>
      <dgm:spPr/>
      <dgm:t>
        <a:bodyPr/>
        <a:lstStyle/>
        <a:p>
          <a:endParaRPr lang="en-US"/>
        </a:p>
      </dgm:t>
    </dgm:pt>
    <dgm:pt modelId="{AFC7D1AC-58A7-44BA-BF47-DA0D808A447E}" type="sibTrans" cxnId="{41211C6E-DC58-4CFB-BEC4-BCC996428A57}">
      <dgm:prSet/>
      <dgm:spPr/>
      <dgm:t>
        <a:bodyPr/>
        <a:lstStyle/>
        <a:p>
          <a:endParaRPr lang="en-US"/>
        </a:p>
      </dgm:t>
    </dgm:pt>
    <dgm:pt modelId="{356C525F-C7CD-40B2-8149-91B338661CF5}">
      <dgm:prSet custT="1"/>
      <dgm:spPr/>
      <dgm:t>
        <a:bodyPr/>
        <a:lstStyle/>
        <a:p>
          <a:r>
            <a:rPr lang="en-US" sz="2400" b="1" i="0" dirty="0"/>
            <a:t>Integrity</a:t>
          </a:r>
          <a:endParaRPr lang="en-US" sz="2200" dirty="0"/>
        </a:p>
      </dgm:t>
    </dgm:pt>
    <dgm:pt modelId="{C9FB72FD-5B79-4285-AD4A-A0B6DE0B04B8}" type="parTrans" cxnId="{F622EDB2-C2D6-4654-93D4-310ECB50D4DD}">
      <dgm:prSet/>
      <dgm:spPr/>
      <dgm:t>
        <a:bodyPr/>
        <a:lstStyle/>
        <a:p>
          <a:endParaRPr lang="en-US"/>
        </a:p>
      </dgm:t>
    </dgm:pt>
    <dgm:pt modelId="{FDAFE217-1223-4FB6-B9B7-20C79338194B}" type="sibTrans" cxnId="{F622EDB2-C2D6-4654-93D4-310ECB50D4DD}">
      <dgm:prSet/>
      <dgm:spPr/>
      <dgm:t>
        <a:bodyPr/>
        <a:lstStyle/>
        <a:p>
          <a:endParaRPr lang="en-US"/>
        </a:p>
      </dgm:t>
    </dgm:pt>
    <dgm:pt modelId="{6C307F24-8C7F-4C0F-86D4-CA1B25A6E1C3}">
      <dgm:prSet custT="1"/>
      <dgm:spPr/>
      <dgm:t>
        <a:bodyPr/>
        <a:lstStyle/>
        <a:p>
          <a:r>
            <a:rPr lang="en-US" sz="2400" b="1" i="0" dirty="0"/>
            <a:t>Worship</a:t>
          </a:r>
          <a:endParaRPr lang="en-US" sz="2200" dirty="0"/>
        </a:p>
      </dgm:t>
    </dgm:pt>
    <dgm:pt modelId="{09C9B527-9C6D-424D-906E-8424EDD4BDDB}" type="parTrans" cxnId="{13EC375D-3F84-4ADC-A0AE-AADF2BE21A36}">
      <dgm:prSet/>
      <dgm:spPr/>
      <dgm:t>
        <a:bodyPr/>
        <a:lstStyle/>
        <a:p>
          <a:endParaRPr lang="en-US"/>
        </a:p>
      </dgm:t>
    </dgm:pt>
    <dgm:pt modelId="{12959E4B-3B65-47B0-92BF-29C7D24D4B22}" type="sibTrans" cxnId="{13EC375D-3F84-4ADC-A0AE-AADF2BE21A36}">
      <dgm:prSet/>
      <dgm:spPr/>
      <dgm:t>
        <a:bodyPr/>
        <a:lstStyle/>
        <a:p>
          <a:endParaRPr lang="en-US"/>
        </a:p>
      </dgm:t>
    </dgm:pt>
    <dgm:pt modelId="{67A0879F-8AAC-472C-88FA-D3CAEED948D6}">
      <dgm:prSet/>
      <dgm:spPr/>
      <dgm:t>
        <a:bodyPr/>
        <a:lstStyle/>
        <a:p>
          <a:r>
            <a:rPr lang="en-US" b="1" i="0" dirty="0"/>
            <a:t>Communication </a:t>
          </a:r>
          <a:endParaRPr lang="en-US" dirty="0"/>
        </a:p>
      </dgm:t>
    </dgm:pt>
    <dgm:pt modelId="{14448C81-D7E1-4071-9CAD-01710B376683}" type="parTrans" cxnId="{E65BA41C-576F-46AE-BF91-793630DDE9DF}">
      <dgm:prSet/>
      <dgm:spPr/>
      <dgm:t>
        <a:bodyPr/>
        <a:lstStyle/>
        <a:p>
          <a:endParaRPr lang="en-US"/>
        </a:p>
      </dgm:t>
    </dgm:pt>
    <dgm:pt modelId="{25A9C732-94FB-403F-89CF-896F63458FF6}" type="sibTrans" cxnId="{E65BA41C-576F-46AE-BF91-793630DDE9DF}">
      <dgm:prSet/>
      <dgm:spPr/>
      <dgm:t>
        <a:bodyPr/>
        <a:lstStyle/>
        <a:p>
          <a:endParaRPr lang="en-US"/>
        </a:p>
      </dgm:t>
    </dgm:pt>
    <dgm:pt modelId="{78C4FB58-ED29-448C-88B4-DDD8762921B0}">
      <dgm:prSet/>
      <dgm:spPr/>
      <dgm:t>
        <a:bodyPr/>
        <a:lstStyle/>
        <a:p>
          <a:r>
            <a:rPr lang="en-US" b="1" i="0"/>
            <a:t>Reconciliation </a:t>
          </a:r>
          <a:endParaRPr lang="en-US"/>
        </a:p>
      </dgm:t>
    </dgm:pt>
    <dgm:pt modelId="{D8449A64-4DEA-4687-A48C-432B9605453C}" type="parTrans" cxnId="{B8B661F8-1098-48F4-8741-3D55F80CA85F}">
      <dgm:prSet/>
      <dgm:spPr/>
      <dgm:t>
        <a:bodyPr/>
        <a:lstStyle/>
        <a:p>
          <a:endParaRPr lang="en-US"/>
        </a:p>
      </dgm:t>
    </dgm:pt>
    <dgm:pt modelId="{4A462CD3-0D1B-4E63-82F3-5F9030DB41D5}" type="sibTrans" cxnId="{B8B661F8-1098-48F4-8741-3D55F80CA85F}">
      <dgm:prSet/>
      <dgm:spPr/>
      <dgm:t>
        <a:bodyPr/>
        <a:lstStyle/>
        <a:p>
          <a:endParaRPr lang="en-US"/>
        </a:p>
      </dgm:t>
    </dgm:pt>
    <dgm:pt modelId="{8F6758E5-6B50-4AE4-B295-00A8B18BD885}" type="pres">
      <dgm:prSet presAssocID="{AEE36F99-7A6E-4D34-94C4-1E266BA6F25D}" presName="diagram" presStyleCnt="0">
        <dgm:presLayoutVars>
          <dgm:dir/>
          <dgm:resizeHandles val="exact"/>
        </dgm:presLayoutVars>
      </dgm:prSet>
      <dgm:spPr/>
    </dgm:pt>
    <dgm:pt modelId="{E7A10CBA-729E-4DBB-A287-948B227A75E5}" type="pres">
      <dgm:prSet presAssocID="{2E9B2868-6077-4EB9-8E99-6D7CF66AC61B}" presName="node" presStyleLbl="node1" presStyleIdx="0" presStyleCnt="6">
        <dgm:presLayoutVars>
          <dgm:bulletEnabled val="1"/>
        </dgm:presLayoutVars>
      </dgm:prSet>
      <dgm:spPr/>
    </dgm:pt>
    <dgm:pt modelId="{A38C2733-8221-4276-9597-A434D4EDEFA0}" type="pres">
      <dgm:prSet presAssocID="{6A1CB923-ED11-4BE9-A766-CB0833BB4CD7}" presName="sibTrans" presStyleCnt="0"/>
      <dgm:spPr/>
    </dgm:pt>
    <dgm:pt modelId="{741998A6-FFC3-4768-A443-5A8F3E48CB21}" type="pres">
      <dgm:prSet presAssocID="{0BECFCC5-C97B-4745-97CF-492604FA4ECC}" presName="node" presStyleLbl="node1" presStyleIdx="1" presStyleCnt="6">
        <dgm:presLayoutVars>
          <dgm:bulletEnabled val="1"/>
        </dgm:presLayoutVars>
      </dgm:prSet>
      <dgm:spPr/>
    </dgm:pt>
    <dgm:pt modelId="{E66B8907-9A34-41FE-8B3A-CA12DEDA7702}" type="pres">
      <dgm:prSet presAssocID="{AFC7D1AC-58A7-44BA-BF47-DA0D808A447E}" presName="sibTrans" presStyleCnt="0"/>
      <dgm:spPr/>
    </dgm:pt>
    <dgm:pt modelId="{97480AB5-94F4-4F43-80E6-22DB063BB62C}" type="pres">
      <dgm:prSet presAssocID="{356C525F-C7CD-40B2-8149-91B338661CF5}" presName="node" presStyleLbl="node1" presStyleIdx="2" presStyleCnt="6">
        <dgm:presLayoutVars>
          <dgm:bulletEnabled val="1"/>
        </dgm:presLayoutVars>
      </dgm:prSet>
      <dgm:spPr/>
    </dgm:pt>
    <dgm:pt modelId="{63BA0D10-CD61-4BCE-83CD-1FD60F2E139D}" type="pres">
      <dgm:prSet presAssocID="{FDAFE217-1223-4FB6-B9B7-20C79338194B}" presName="sibTrans" presStyleCnt="0"/>
      <dgm:spPr/>
    </dgm:pt>
    <dgm:pt modelId="{3F60DECE-8406-4B36-BD26-04BEC48E3F6B}" type="pres">
      <dgm:prSet presAssocID="{6C307F24-8C7F-4C0F-86D4-CA1B25A6E1C3}" presName="node" presStyleLbl="node1" presStyleIdx="3" presStyleCnt="6">
        <dgm:presLayoutVars>
          <dgm:bulletEnabled val="1"/>
        </dgm:presLayoutVars>
      </dgm:prSet>
      <dgm:spPr/>
    </dgm:pt>
    <dgm:pt modelId="{022A6183-0430-4537-A4CB-E7059A64961A}" type="pres">
      <dgm:prSet presAssocID="{12959E4B-3B65-47B0-92BF-29C7D24D4B22}" presName="sibTrans" presStyleCnt="0"/>
      <dgm:spPr/>
    </dgm:pt>
    <dgm:pt modelId="{BC2615E9-91F2-4C59-A173-F3967C3D0B4C}" type="pres">
      <dgm:prSet presAssocID="{67A0879F-8AAC-472C-88FA-D3CAEED948D6}" presName="node" presStyleLbl="node1" presStyleIdx="4" presStyleCnt="6">
        <dgm:presLayoutVars>
          <dgm:bulletEnabled val="1"/>
        </dgm:presLayoutVars>
      </dgm:prSet>
      <dgm:spPr/>
    </dgm:pt>
    <dgm:pt modelId="{44C32C8B-C621-4D24-8014-D077B3655498}" type="pres">
      <dgm:prSet presAssocID="{25A9C732-94FB-403F-89CF-896F63458FF6}" presName="sibTrans" presStyleCnt="0"/>
      <dgm:spPr/>
    </dgm:pt>
    <dgm:pt modelId="{2072963D-4E89-41FD-841F-3DDA516C031C}" type="pres">
      <dgm:prSet presAssocID="{78C4FB58-ED29-448C-88B4-DDD8762921B0}" presName="node" presStyleLbl="node1" presStyleIdx="5" presStyleCnt="6">
        <dgm:presLayoutVars>
          <dgm:bulletEnabled val="1"/>
        </dgm:presLayoutVars>
      </dgm:prSet>
      <dgm:spPr/>
    </dgm:pt>
  </dgm:ptLst>
  <dgm:cxnLst>
    <dgm:cxn modelId="{E65BA41C-576F-46AE-BF91-793630DDE9DF}" srcId="{AEE36F99-7A6E-4D34-94C4-1E266BA6F25D}" destId="{67A0879F-8AAC-472C-88FA-D3CAEED948D6}" srcOrd="4" destOrd="0" parTransId="{14448C81-D7E1-4071-9CAD-01710B376683}" sibTransId="{25A9C732-94FB-403F-89CF-896F63458FF6}"/>
    <dgm:cxn modelId="{13EC375D-3F84-4ADC-A0AE-AADF2BE21A36}" srcId="{AEE36F99-7A6E-4D34-94C4-1E266BA6F25D}" destId="{6C307F24-8C7F-4C0F-86D4-CA1B25A6E1C3}" srcOrd="3" destOrd="0" parTransId="{09C9B527-9C6D-424D-906E-8424EDD4BDDB}" sibTransId="{12959E4B-3B65-47B0-92BF-29C7D24D4B22}"/>
    <dgm:cxn modelId="{9A1CBF46-1EA1-46A1-AC63-79A6B6CC6EDA}" type="presOf" srcId="{6C307F24-8C7F-4C0F-86D4-CA1B25A6E1C3}" destId="{3F60DECE-8406-4B36-BD26-04BEC48E3F6B}" srcOrd="0" destOrd="0" presId="urn:microsoft.com/office/officeart/2005/8/layout/default"/>
    <dgm:cxn modelId="{F898FF68-85D8-42C0-99CA-6CE1D6EB0120}" type="presOf" srcId="{0BECFCC5-C97B-4745-97CF-492604FA4ECC}" destId="{741998A6-FFC3-4768-A443-5A8F3E48CB21}" srcOrd="0" destOrd="0" presId="urn:microsoft.com/office/officeart/2005/8/layout/default"/>
    <dgm:cxn modelId="{41211C6E-DC58-4CFB-BEC4-BCC996428A57}" srcId="{AEE36F99-7A6E-4D34-94C4-1E266BA6F25D}" destId="{0BECFCC5-C97B-4745-97CF-492604FA4ECC}" srcOrd="1" destOrd="0" parTransId="{26AAB68F-4C2D-4F1D-95A1-90EECBDCF339}" sibTransId="{AFC7D1AC-58A7-44BA-BF47-DA0D808A447E}"/>
    <dgm:cxn modelId="{25D28392-E0DA-42F1-9A68-B731F7D5A39F}" type="presOf" srcId="{356C525F-C7CD-40B2-8149-91B338661CF5}" destId="{97480AB5-94F4-4F43-80E6-22DB063BB62C}" srcOrd="0" destOrd="0" presId="urn:microsoft.com/office/officeart/2005/8/layout/default"/>
    <dgm:cxn modelId="{422CD1A9-A2F5-426E-BB22-933C6F03178E}" type="presOf" srcId="{2E9B2868-6077-4EB9-8E99-6D7CF66AC61B}" destId="{E7A10CBA-729E-4DBB-A287-948B227A75E5}" srcOrd="0" destOrd="0" presId="urn:microsoft.com/office/officeart/2005/8/layout/default"/>
    <dgm:cxn modelId="{5C83ACB0-C5EA-4DDA-91D5-81F82FF610EB}" type="presOf" srcId="{AEE36F99-7A6E-4D34-94C4-1E266BA6F25D}" destId="{8F6758E5-6B50-4AE4-B295-00A8B18BD885}" srcOrd="0" destOrd="0" presId="urn:microsoft.com/office/officeart/2005/8/layout/default"/>
    <dgm:cxn modelId="{F622EDB2-C2D6-4654-93D4-310ECB50D4DD}" srcId="{AEE36F99-7A6E-4D34-94C4-1E266BA6F25D}" destId="{356C525F-C7CD-40B2-8149-91B338661CF5}" srcOrd="2" destOrd="0" parTransId="{C9FB72FD-5B79-4285-AD4A-A0B6DE0B04B8}" sibTransId="{FDAFE217-1223-4FB6-B9B7-20C79338194B}"/>
    <dgm:cxn modelId="{6188F5D5-6486-433B-AD9A-966D8245ADDA}" srcId="{AEE36F99-7A6E-4D34-94C4-1E266BA6F25D}" destId="{2E9B2868-6077-4EB9-8E99-6D7CF66AC61B}" srcOrd="0" destOrd="0" parTransId="{41FFAFAD-1A71-4BF9-B01E-DF0327B6ED42}" sibTransId="{6A1CB923-ED11-4BE9-A766-CB0833BB4CD7}"/>
    <dgm:cxn modelId="{A1AB5DE7-C995-47DC-83B4-D633E89D69B3}" type="presOf" srcId="{67A0879F-8AAC-472C-88FA-D3CAEED948D6}" destId="{BC2615E9-91F2-4C59-A173-F3967C3D0B4C}" srcOrd="0" destOrd="0" presId="urn:microsoft.com/office/officeart/2005/8/layout/default"/>
    <dgm:cxn modelId="{08CECFEC-1804-4DE2-8460-7834C535C097}" type="presOf" srcId="{78C4FB58-ED29-448C-88B4-DDD8762921B0}" destId="{2072963D-4E89-41FD-841F-3DDA516C031C}" srcOrd="0" destOrd="0" presId="urn:microsoft.com/office/officeart/2005/8/layout/default"/>
    <dgm:cxn modelId="{B8B661F8-1098-48F4-8741-3D55F80CA85F}" srcId="{AEE36F99-7A6E-4D34-94C4-1E266BA6F25D}" destId="{78C4FB58-ED29-448C-88B4-DDD8762921B0}" srcOrd="5" destOrd="0" parTransId="{D8449A64-4DEA-4687-A48C-432B9605453C}" sibTransId="{4A462CD3-0D1B-4E63-82F3-5F9030DB41D5}"/>
    <dgm:cxn modelId="{0E8F452B-C793-4FA0-BCFC-1E93CDE806FE}" type="presParOf" srcId="{8F6758E5-6B50-4AE4-B295-00A8B18BD885}" destId="{E7A10CBA-729E-4DBB-A287-948B227A75E5}" srcOrd="0" destOrd="0" presId="urn:microsoft.com/office/officeart/2005/8/layout/default"/>
    <dgm:cxn modelId="{BBF3CAD1-D5DD-40C9-A0F3-68AEFC24BB61}" type="presParOf" srcId="{8F6758E5-6B50-4AE4-B295-00A8B18BD885}" destId="{A38C2733-8221-4276-9597-A434D4EDEFA0}" srcOrd="1" destOrd="0" presId="urn:microsoft.com/office/officeart/2005/8/layout/default"/>
    <dgm:cxn modelId="{8D30794F-122D-45FE-9986-6A256E9A7D90}" type="presParOf" srcId="{8F6758E5-6B50-4AE4-B295-00A8B18BD885}" destId="{741998A6-FFC3-4768-A443-5A8F3E48CB21}" srcOrd="2" destOrd="0" presId="urn:microsoft.com/office/officeart/2005/8/layout/default"/>
    <dgm:cxn modelId="{CC899A01-24B5-4168-A36C-C0D12F2913C5}" type="presParOf" srcId="{8F6758E5-6B50-4AE4-B295-00A8B18BD885}" destId="{E66B8907-9A34-41FE-8B3A-CA12DEDA7702}" srcOrd="3" destOrd="0" presId="urn:microsoft.com/office/officeart/2005/8/layout/default"/>
    <dgm:cxn modelId="{FD1ABE69-4A5C-45C7-877D-A9A49DCF33DA}" type="presParOf" srcId="{8F6758E5-6B50-4AE4-B295-00A8B18BD885}" destId="{97480AB5-94F4-4F43-80E6-22DB063BB62C}" srcOrd="4" destOrd="0" presId="urn:microsoft.com/office/officeart/2005/8/layout/default"/>
    <dgm:cxn modelId="{EDBFB4B1-1C72-4EE6-B809-1AE47DFC5B15}" type="presParOf" srcId="{8F6758E5-6B50-4AE4-B295-00A8B18BD885}" destId="{63BA0D10-CD61-4BCE-83CD-1FD60F2E139D}" srcOrd="5" destOrd="0" presId="urn:microsoft.com/office/officeart/2005/8/layout/default"/>
    <dgm:cxn modelId="{E7800E73-BDB7-4690-B731-9A132D45ED49}" type="presParOf" srcId="{8F6758E5-6B50-4AE4-B295-00A8B18BD885}" destId="{3F60DECE-8406-4B36-BD26-04BEC48E3F6B}" srcOrd="6" destOrd="0" presId="urn:microsoft.com/office/officeart/2005/8/layout/default"/>
    <dgm:cxn modelId="{CF3AFBA0-A0A0-4D9D-A423-7BB05D330949}" type="presParOf" srcId="{8F6758E5-6B50-4AE4-B295-00A8B18BD885}" destId="{022A6183-0430-4537-A4CB-E7059A64961A}" srcOrd="7" destOrd="0" presId="urn:microsoft.com/office/officeart/2005/8/layout/default"/>
    <dgm:cxn modelId="{567791AF-749C-4CC5-ADB6-5E82A9BABCCA}" type="presParOf" srcId="{8F6758E5-6B50-4AE4-B295-00A8B18BD885}" destId="{BC2615E9-91F2-4C59-A173-F3967C3D0B4C}" srcOrd="8" destOrd="0" presId="urn:microsoft.com/office/officeart/2005/8/layout/default"/>
    <dgm:cxn modelId="{5F4E7F3C-929F-4DCA-8E3C-CF3556535F04}" type="presParOf" srcId="{8F6758E5-6B50-4AE4-B295-00A8B18BD885}" destId="{44C32C8B-C621-4D24-8014-D077B3655498}" srcOrd="9" destOrd="0" presId="urn:microsoft.com/office/officeart/2005/8/layout/default"/>
    <dgm:cxn modelId="{B5D0F7EB-D872-41D3-A044-A78E24D91D27}" type="presParOf" srcId="{8F6758E5-6B50-4AE4-B295-00A8B18BD885}" destId="{2072963D-4E89-41FD-841F-3DDA516C03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9DE1E-2C18-4A6C-A676-A38A51E28E6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E61432-C0DE-460B-8D87-9CEAE9BD5A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Teaching the basics of </a:t>
          </a:r>
          <a:r>
            <a:rPr lang="en-US" sz="1800" b="1" i="0" dirty="0"/>
            <a:t>faith and assurance of salvation</a:t>
          </a:r>
          <a:r>
            <a:rPr lang="en-US" sz="1600" b="0" i="0" dirty="0"/>
            <a:t>.          </a:t>
          </a:r>
          <a:endParaRPr lang="en-US" sz="1600" dirty="0"/>
        </a:p>
      </dgm:t>
    </dgm:pt>
    <dgm:pt modelId="{3D09B6EF-AC8C-4BE7-B637-F0DE49EE8F91}" type="parTrans" cxnId="{9D0E6721-E8E5-46FA-A467-DC4E0A622EC4}">
      <dgm:prSet/>
      <dgm:spPr/>
      <dgm:t>
        <a:bodyPr/>
        <a:lstStyle/>
        <a:p>
          <a:endParaRPr lang="en-US" sz="3600"/>
        </a:p>
      </dgm:t>
    </dgm:pt>
    <dgm:pt modelId="{DFCF7C6C-132A-4E90-A156-F9DB175E7B33}" type="sibTrans" cxnId="{9D0E6721-E8E5-46FA-A467-DC4E0A622EC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83619B81-150B-48CC-9ABE-90DF7C81FE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Understanding the </a:t>
          </a:r>
          <a:r>
            <a:rPr lang="en-US" sz="1800" b="1" i="0" dirty="0"/>
            <a:t>dynamics of discipleship</a:t>
          </a:r>
          <a:r>
            <a:rPr lang="en-US" sz="1800" b="0" i="0" dirty="0"/>
            <a:t>.          </a:t>
          </a:r>
          <a:endParaRPr lang="en-US" sz="1600" dirty="0"/>
        </a:p>
      </dgm:t>
    </dgm:pt>
    <dgm:pt modelId="{370BEE50-C4B2-496B-9EAF-A32BC0A2C0BA}" type="parTrans" cxnId="{2021A583-F909-44FE-9988-8D00903FA0BC}">
      <dgm:prSet/>
      <dgm:spPr/>
      <dgm:t>
        <a:bodyPr/>
        <a:lstStyle/>
        <a:p>
          <a:endParaRPr lang="en-US" sz="3600"/>
        </a:p>
      </dgm:t>
    </dgm:pt>
    <dgm:pt modelId="{16107D0B-819B-4EC1-8B7D-52457A3F0DA8}" type="sibTrans" cxnId="{2021A583-F909-44FE-9988-8D00903FA0BC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66130D25-C9FA-439D-BE6D-BE8BD9B0F6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Achieving a </a:t>
          </a:r>
          <a:r>
            <a:rPr lang="en-US" sz="1800" b="1" i="0" dirty="0"/>
            <a:t>confidence in apostolic and Biblical teaching</a:t>
          </a:r>
          <a:r>
            <a:rPr lang="en-US" sz="1800" b="0" i="0" dirty="0"/>
            <a:t>.          </a:t>
          </a:r>
          <a:endParaRPr lang="en-US" sz="1600" dirty="0"/>
        </a:p>
      </dgm:t>
    </dgm:pt>
    <dgm:pt modelId="{833EB547-2B14-4197-AE35-A7F5B9405E56}" type="parTrans" cxnId="{3C0BBA9B-5044-4E18-9226-D482B7E5ADD6}">
      <dgm:prSet/>
      <dgm:spPr/>
      <dgm:t>
        <a:bodyPr/>
        <a:lstStyle/>
        <a:p>
          <a:endParaRPr lang="en-US" sz="3600"/>
        </a:p>
      </dgm:t>
    </dgm:pt>
    <dgm:pt modelId="{BF99F042-16A0-41A6-B63B-B9F72BB58B56}" type="sibTrans" cxnId="{3C0BBA9B-5044-4E18-9226-D482B7E5ADD6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E0CB9C9D-2AF9-4EDC-8DBA-FD52F71831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Growing in faith and Christian practice</a:t>
          </a:r>
          <a:r>
            <a:rPr lang="en-US" sz="1800" b="0" i="0" dirty="0"/>
            <a:t>.          </a:t>
          </a:r>
          <a:endParaRPr lang="en-US" sz="1800" dirty="0"/>
        </a:p>
      </dgm:t>
    </dgm:pt>
    <dgm:pt modelId="{FDA183ED-EE51-4B68-BD65-DA719ACDC5DD}" type="parTrans" cxnId="{8C094980-A47C-4DBD-8D98-F96367A0D157}">
      <dgm:prSet/>
      <dgm:spPr/>
      <dgm:t>
        <a:bodyPr/>
        <a:lstStyle/>
        <a:p>
          <a:endParaRPr lang="en-US" sz="3600"/>
        </a:p>
      </dgm:t>
    </dgm:pt>
    <dgm:pt modelId="{EFEE1D24-1837-497E-8605-B8DD74AFC854}" type="sibTrans" cxnId="{8C094980-A47C-4DBD-8D98-F96367A0D15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3089D278-646D-463C-8683-6AA6D0EE25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Becoming </a:t>
          </a:r>
          <a:r>
            <a:rPr lang="en-US" sz="1800" b="1" i="0" dirty="0"/>
            <a:t>skilled in sharing one's faith and leading others in discipleship</a:t>
          </a:r>
          <a:r>
            <a:rPr lang="en-US" sz="1600" b="0" i="0" dirty="0"/>
            <a:t>. Beginning to define one's life calling and clarifying one's spiritual gifts.          </a:t>
          </a:r>
          <a:endParaRPr lang="en-US" sz="1600" dirty="0"/>
        </a:p>
      </dgm:t>
    </dgm:pt>
    <dgm:pt modelId="{37DEAE88-F8CE-4211-9826-CF5F38223B29}" type="parTrans" cxnId="{8A101E30-5E77-46F6-8899-BA0858C62BF8}">
      <dgm:prSet/>
      <dgm:spPr/>
      <dgm:t>
        <a:bodyPr/>
        <a:lstStyle/>
        <a:p>
          <a:endParaRPr lang="en-US" sz="3600"/>
        </a:p>
      </dgm:t>
    </dgm:pt>
    <dgm:pt modelId="{0639F655-D824-427A-8CDB-31A4AA72AB97}" type="sibTrans" cxnId="{8A101E30-5E77-46F6-8899-BA0858C62BF8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4A3E82E7-7D78-4AA5-89BE-142C13822F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Finding one's place in the Body of Christ-not only in evangelization, but in fellowship, in worship, and in service</a:t>
          </a:r>
          <a:r>
            <a:rPr lang="en-US" sz="1600" b="0" i="0" dirty="0"/>
            <a:t>.</a:t>
          </a:r>
          <a:endParaRPr lang="en-US" sz="1600" dirty="0"/>
        </a:p>
      </dgm:t>
    </dgm:pt>
    <dgm:pt modelId="{CD133D05-F12E-45EF-B162-3C175A65A35F}" type="parTrans" cxnId="{D7742403-0927-4E99-8F64-2B00623F6438}">
      <dgm:prSet/>
      <dgm:spPr/>
      <dgm:t>
        <a:bodyPr/>
        <a:lstStyle/>
        <a:p>
          <a:endParaRPr lang="en-US" sz="3600"/>
        </a:p>
      </dgm:t>
    </dgm:pt>
    <dgm:pt modelId="{B942C926-BD3B-475B-B681-D1CEDAEBC3E0}" type="sibTrans" cxnId="{D7742403-0927-4E99-8F64-2B00623F6438}">
      <dgm:prSet/>
      <dgm:spPr/>
      <dgm:t>
        <a:bodyPr/>
        <a:lstStyle/>
        <a:p>
          <a:endParaRPr lang="en-US" sz="2800"/>
        </a:p>
      </dgm:t>
    </dgm:pt>
    <dgm:pt modelId="{8B24ABE5-87CD-4A8B-A69D-705BF92D890F}" type="pres">
      <dgm:prSet presAssocID="{28E9DE1E-2C18-4A6C-A676-A38A51E28E6E}" presName="root" presStyleCnt="0">
        <dgm:presLayoutVars>
          <dgm:dir/>
          <dgm:resizeHandles val="exact"/>
        </dgm:presLayoutVars>
      </dgm:prSet>
      <dgm:spPr/>
    </dgm:pt>
    <dgm:pt modelId="{40287944-5D8D-459E-9DD2-888E436AE35E}" type="pres">
      <dgm:prSet presAssocID="{28E9DE1E-2C18-4A6C-A676-A38A51E28E6E}" presName="container" presStyleCnt="0">
        <dgm:presLayoutVars>
          <dgm:dir/>
          <dgm:resizeHandles val="exact"/>
        </dgm:presLayoutVars>
      </dgm:prSet>
      <dgm:spPr/>
    </dgm:pt>
    <dgm:pt modelId="{29258245-0CA4-42F6-8447-B2A2E13C1D16}" type="pres">
      <dgm:prSet presAssocID="{FDE61432-C0DE-460B-8D87-9CEAE9BD5A8A}" presName="compNode" presStyleCnt="0"/>
      <dgm:spPr/>
    </dgm:pt>
    <dgm:pt modelId="{A9A8A0A2-B1A2-4FDB-9C48-F347A2FA7567}" type="pres">
      <dgm:prSet presAssocID="{FDE61432-C0DE-460B-8D87-9CEAE9BD5A8A}" presName="iconBgRect" presStyleLbl="bgShp" presStyleIdx="0" presStyleCnt="6"/>
      <dgm:spPr/>
    </dgm:pt>
    <dgm:pt modelId="{D7409F0A-04E8-4B71-A05E-E200E3DEEA04}" type="pres">
      <dgm:prSet presAssocID="{FDE61432-C0DE-460B-8D87-9CEAE9BD5A8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7707C0A6-22B4-4F82-843C-A6C8FE0DC948}" type="pres">
      <dgm:prSet presAssocID="{FDE61432-C0DE-460B-8D87-9CEAE9BD5A8A}" presName="spaceRect" presStyleCnt="0"/>
      <dgm:spPr/>
    </dgm:pt>
    <dgm:pt modelId="{5EA9DC3C-D187-4715-B915-37C76A73B5D6}" type="pres">
      <dgm:prSet presAssocID="{FDE61432-C0DE-460B-8D87-9CEAE9BD5A8A}" presName="textRect" presStyleLbl="revTx" presStyleIdx="0" presStyleCnt="6">
        <dgm:presLayoutVars>
          <dgm:chMax val="1"/>
          <dgm:chPref val="1"/>
        </dgm:presLayoutVars>
      </dgm:prSet>
      <dgm:spPr/>
    </dgm:pt>
    <dgm:pt modelId="{3D3E9BAE-3BCE-49C2-B70C-16C3412D6D4E}" type="pres">
      <dgm:prSet presAssocID="{DFCF7C6C-132A-4E90-A156-F9DB175E7B33}" presName="sibTrans" presStyleLbl="sibTrans2D1" presStyleIdx="0" presStyleCnt="0"/>
      <dgm:spPr/>
    </dgm:pt>
    <dgm:pt modelId="{6E53F304-A897-4C21-9744-DC489668D030}" type="pres">
      <dgm:prSet presAssocID="{83619B81-150B-48CC-9ABE-90DF7C81FE0E}" presName="compNode" presStyleCnt="0"/>
      <dgm:spPr/>
    </dgm:pt>
    <dgm:pt modelId="{52CFFC37-7BA5-47E2-A194-AD8E140BC16C}" type="pres">
      <dgm:prSet presAssocID="{83619B81-150B-48CC-9ABE-90DF7C81FE0E}" presName="iconBgRect" presStyleLbl="bgShp" presStyleIdx="1" presStyleCnt="6"/>
      <dgm:spPr/>
    </dgm:pt>
    <dgm:pt modelId="{B197C5B0-F65A-4C3D-8F7A-A4C9B46BBDA1}" type="pres">
      <dgm:prSet presAssocID="{83619B81-150B-48CC-9ABE-90DF7C81FE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036F85E0-F269-41DB-802A-43DC8FC2CD82}" type="pres">
      <dgm:prSet presAssocID="{83619B81-150B-48CC-9ABE-90DF7C81FE0E}" presName="spaceRect" presStyleCnt="0"/>
      <dgm:spPr/>
    </dgm:pt>
    <dgm:pt modelId="{EF387A8B-1809-4E83-B998-4D9889F2D99B}" type="pres">
      <dgm:prSet presAssocID="{83619B81-150B-48CC-9ABE-90DF7C81FE0E}" presName="textRect" presStyleLbl="revTx" presStyleIdx="1" presStyleCnt="6">
        <dgm:presLayoutVars>
          <dgm:chMax val="1"/>
          <dgm:chPref val="1"/>
        </dgm:presLayoutVars>
      </dgm:prSet>
      <dgm:spPr/>
    </dgm:pt>
    <dgm:pt modelId="{2F267E88-22E5-4257-A0EF-7F31EAB75664}" type="pres">
      <dgm:prSet presAssocID="{16107D0B-819B-4EC1-8B7D-52457A3F0DA8}" presName="sibTrans" presStyleLbl="sibTrans2D1" presStyleIdx="0" presStyleCnt="0"/>
      <dgm:spPr/>
    </dgm:pt>
    <dgm:pt modelId="{46B54707-64A6-4A50-9EBA-F42053EAAD5E}" type="pres">
      <dgm:prSet presAssocID="{66130D25-C9FA-439D-BE6D-BE8BD9B0F6AD}" presName="compNode" presStyleCnt="0"/>
      <dgm:spPr/>
    </dgm:pt>
    <dgm:pt modelId="{A4430F67-AD2D-4558-AC19-3F3106EEA75D}" type="pres">
      <dgm:prSet presAssocID="{66130D25-C9FA-439D-BE6D-BE8BD9B0F6AD}" presName="iconBgRect" presStyleLbl="bgShp" presStyleIdx="2" presStyleCnt="6"/>
      <dgm:spPr/>
    </dgm:pt>
    <dgm:pt modelId="{FFA89155-FB87-4C85-81E3-EEECE1626C13}" type="pres">
      <dgm:prSet presAssocID="{66130D25-C9FA-439D-BE6D-BE8BD9B0F6A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0EC7916-E627-4EDF-BBE0-4B030014DA89}" type="pres">
      <dgm:prSet presAssocID="{66130D25-C9FA-439D-BE6D-BE8BD9B0F6AD}" presName="spaceRect" presStyleCnt="0"/>
      <dgm:spPr/>
    </dgm:pt>
    <dgm:pt modelId="{B055E43B-6328-40E2-BB87-18DC6C970DFB}" type="pres">
      <dgm:prSet presAssocID="{66130D25-C9FA-439D-BE6D-BE8BD9B0F6AD}" presName="textRect" presStyleLbl="revTx" presStyleIdx="2" presStyleCnt="6">
        <dgm:presLayoutVars>
          <dgm:chMax val="1"/>
          <dgm:chPref val="1"/>
        </dgm:presLayoutVars>
      </dgm:prSet>
      <dgm:spPr/>
    </dgm:pt>
    <dgm:pt modelId="{9B1E3410-416A-4E41-995A-78795936ACF3}" type="pres">
      <dgm:prSet presAssocID="{BF99F042-16A0-41A6-B63B-B9F72BB58B56}" presName="sibTrans" presStyleLbl="sibTrans2D1" presStyleIdx="0" presStyleCnt="0"/>
      <dgm:spPr/>
    </dgm:pt>
    <dgm:pt modelId="{5333A22C-967F-49EF-87CA-75AB0155BD6F}" type="pres">
      <dgm:prSet presAssocID="{E0CB9C9D-2AF9-4EDC-8DBA-FD52F7183150}" presName="compNode" presStyleCnt="0"/>
      <dgm:spPr/>
    </dgm:pt>
    <dgm:pt modelId="{80B0FEFE-AD3C-4B76-AD24-16A7DA9BC91E}" type="pres">
      <dgm:prSet presAssocID="{E0CB9C9D-2AF9-4EDC-8DBA-FD52F7183150}" presName="iconBgRect" presStyleLbl="bgShp" presStyleIdx="3" presStyleCnt="6"/>
      <dgm:spPr/>
    </dgm:pt>
    <dgm:pt modelId="{E5BAF512-8188-4C6C-B3FB-A9CDF0D08273}" type="pres">
      <dgm:prSet presAssocID="{E0CB9C9D-2AF9-4EDC-8DBA-FD52F718315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E334806B-F325-4750-B08D-4CBB58E1EACE}" type="pres">
      <dgm:prSet presAssocID="{E0CB9C9D-2AF9-4EDC-8DBA-FD52F7183150}" presName="spaceRect" presStyleCnt="0"/>
      <dgm:spPr/>
    </dgm:pt>
    <dgm:pt modelId="{DBD8C9A3-CE32-4C93-A132-41D666DD0DA1}" type="pres">
      <dgm:prSet presAssocID="{E0CB9C9D-2AF9-4EDC-8DBA-FD52F7183150}" presName="textRect" presStyleLbl="revTx" presStyleIdx="3" presStyleCnt="6">
        <dgm:presLayoutVars>
          <dgm:chMax val="1"/>
          <dgm:chPref val="1"/>
        </dgm:presLayoutVars>
      </dgm:prSet>
      <dgm:spPr/>
    </dgm:pt>
    <dgm:pt modelId="{13330971-6386-4C0C-8A98-1B06D9072495}" type="pres">
      <dgm:prSet presAssocID="{EFEE1D24-1837-497E-8605-B8DD74AFC854}" presName="sibTrans" presStyleLbl="sibTrans2D1" presStyleIdx="0" presStyleCnt="0"/>
      <dgm:spPr/>
    </dgm:pt>
    <dgm:pt modelId="{A00E3E3F-800D-49D1-9A74-0FBF25DD674D}" type="pres">
      <dgm:prSet presAssocID="{3089D278-646D-463C-8683-6AA6D0EE2542}" presName="compNode" presStyleCnt="0"/>
      <dgm:spPr/>
    </dgm:pt>
    <dgm:pt modelId="{D059DB19-BCC1-435C-8C76-BBC826E7F7E9}" type="pres">
      <dgm:prSet presAssocID="{3089D278-646D-463C-8683-6AA6D0EE2542}" presName="iconBgRect" presStyleLbl="bgShp" presStyleIdx="4" presStyleCnt="6"/>
      <dgm:spPr/>
    </dgm:pt>
    <dgm:pt modelId="{64647A0D-438D-4AAD-95A2-D7E431924E73}" type="pres">
      <dgm:prSet presAssocID="{3089D278-646D-463C-8683-6AA6D0EE254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CA8AEA11-0669-4C39-9358-08CC0EC60ACC}" type="pres">
      <dgm:prSet presAssocID="{3089D278-646D-463C-8683-6AA6D0EE2542}" presName="spaceRect" presStyleCnt="0"/>
      <dgm:spPr/>
    </dgm:pt>
    <dgm:pt modelId="{05F9B5B2-B21F-4F84-91CA-CB2C760BC7B6}" type="pres">
      <dgm:prSet presAssocID="{3089D278-646D-463C-8683-6AA6D0EE2542}" presName="textRect" presStyleLbl="revTx" presStyleIdx="4" presStyleCnt="6">
        <dgm:presLayoutVars>
          <dgm:chMax val="1"/>
          <dgm:chPref val="1"/>
        </dgm:presLayoutVars>
      </dgm:prSet>
      <dgm:spPr/>
    </dgm:pt>
    <dgm:pt modelId="{62081721-D328-4918-A253-51C5A832A689}" type="pres">
      <dgm:prSet presAssocID="{0639F655-D824-427A-8CDB-31A4AA72AB97}" presName="sibTrans" presStyleLbl="sibTrans2D1" presStyleIdx="0" presStyleCnt="0"/>
      <dgm:spPr/>
    </dgm:pt>
    <dgm:pt modelId="{9947ACD6-0528-4689-A4CF-140319C3C600}" type="pres">
      <dgm:prSet presAssocID="{4A3E82E7-7D78-4AA5-89BE-142C13822FAA}" presName="compNode" presStyleCnt="0"/>
      <dgm:spPr/>
    </dgm:pt>
    <dgm:pt modelId="{745E6D03-BE3E-4616-87ED-AF3499C9D11B}" type="pres">
      <dgm:prSet presAssocID="{4A3E82E7-7D78-4AA5-89BE-142C13822FAA}" presName="iconBgRect" presStyleLbl="bgShp" presStyleIdx="5" presStyleCnt="6"/>
      <dgm:spPr/>
    </dgm:pt>
    <dgm:pt modelId="{4B818801-F024-4676-9A1E-65B4E0536541}" type="pres">
      <dgm:prSet presAssocID="{4A3E82E7-7D78-4AA5-89BE-142C13822F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7CC16866-6D45-40DB-840F-C3E7B3625A87}" type="pres">
      <dgm:prSet presAssocID="{4A3E82E7-7D78-4AA5-89BE-142C13822FAA}" presName="spaceRect" presStyleCnt="0"/>
      <dgm:spPr/>
    </dgm:pt>
    <dgm:pt modelId="{59EC7446-5C34-41D9-A6BC-53AF48DDB56F}" type="pres">
      <dgm:prSet presAssocID="{4A3E82E7-7D78-4AA5-89BE-142C13822FA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7742403-0927-4E99-8F64-2B00623F6438}" srcId="{28E9DE1E-2C18-4A6C-A676-A38A51E28E6E}" destId="{4A3E82E7-7D78-4AA5-89BE-142C13822FAA}" srcOrd="5" destOrd="0" parTransId="{CD133D05-F12E-45EF-B162-3C175A65A35F}" sibTransId="{B942C926-BD3B-475B-B681-D1CEDAEBC3E0}"/>
    <dgm:cxn modelId="{1A65931C-9E0F-45B8-91AA-1085D6DA07F3}" type="presOf" srcId="{83619B81-150B-48CC-9ABE-90DF7C81FE0E}" destId="{EF387A8B-1809-4E83-B998-4D9889F2D99B}" srcOrd="0" destOrd="0" presId="urn:microsoft.com/office/officeart/2018/2/layout/IconCircleList"/>
    <dgm:cxn modelId="{9D0E6721-E8E5-46FA-A467-DC4E0A622EC4}" srcId="{28E9DE1E-2C18-4A6C-A676-A38A51E28E6E}" destId="{FDE61432-C0DE-460B-8D87-9CEAE9BD5A8A}" srcOrd="0" destOrd="0" parTransId="{3D09B6EF-AC8C-4BE7-B637-F0DE49EE8F91}" sibTransId="{DFCF7C6C-132A-4E90-A156-F9DB175E7B33}"/>
    <dgm:cxn modelId="{1320B521-80BF-48C6-94B2-D8E300D5B7D8}" type="presOf" srcId="{EFEE1D24-1837-497E-8605-B8DD74AFC854}" destId="{13330971-6386-4C0C-8A98-1B06D9072495}" srcOrd="0" destOrd="0" presId="urn:microsoft.com/office/officeart/2018/2/layout/IconCircleList"/>
    <dgm:cxn modelId="{8A101E30-5E77-46F6-8899-BA0858C62BF8}" srcId="{28E9DE1E-2C18-4A6C-A676-A38A51E28E6E}" destId="{3089D278-646D-463C-8683-6AA6D0EE2542}" srcOrd="4" destOrd="0" parTransId="{37DEAE88-F8CE-4211-9826-CF5F38223B29}" sibTransId="{0639F655-D824-427A-8CDB-31A4AA72AB97}"/>
    <dgm:cxn modelId="{91D34A36-C295-483B-BAE7-52A64B2DF891}" type="presOf" srcId="{4A3E82E7-7D78-4AA5-89BE-142C13822FAA}" destId="{59EC7446-5C34-41D9-A6BC-53AF48DDB56F}" srcOrd="0" destOrd="0" presId="urn:microsoft.com/office/officeart/2018/2/layout/IconCircleList"/>
    <dgm:cxn modelId="{AC983F4A-2240-4E8A-AF2C-84BD1BEBE1FF}" type="presOf" srcId="{DFCF7C6C-132A-4E90-A156-F9DB175E7B33}" destId="{3D3E9BAE-3BCE-49C2-B70C-16C3412D6D4E}" srcOrd="0" destOrd="0" presId="urn:microsoft.com/office/officeart/2018/2/layout/IconCircleList"/>
    <dgm:cxn modelId="{8C094980-A47C-4DBD-8D98-F96367A0D157}" srcId="{28E9DE1E-2C18-4A6C-A676-A38A51E28E6E}" destId="{E0CB9C9D-2AF9-4EDC-8DBA-FD52F7183150}" srcOrd="3" destOrd="0" parTransId="{FDA183ED-EE51-4B68-BD65-DA719ACDC5DD}" sibTransId="{EFEE1D24-1837-497E-8605-B8DD74AFC854}"/>
    <dgm:cxn modelId="{2021A583-F909-44FE-9988-8D00903FA0BC}" srcId="{28E9DE1E-2C18-4A6C-A676-A38A51E28E6E}" destId="{83619B81-150B-48CC-9ABE-90DF7C81FE0E}" srcOrd="1" destOrd="0" parTransId="{370BEE50-C4B2-496B-9EAF-A32BC0A2C0BA}" sibTransId="{16107D0B-819B-4EC1-8B7D-52457A3F0DA8}"/>
    <dgm:cxn modelId="{3C0BBA9B-5044-4E18-9226-D482B7E5ADD6}" srcId="{28E9DE1E-2C18-4A6C-A676-A38A51E28E6E}" destId="{66130D25-C9FA-439D-BE6D-BE8BD9B0F6AD}" srcOrd="2" destOrd="0" parTransId="{833EB547-2B14-4197-AE35-A7F5B9405E56}" sibTransId="{BF99F042-16A0-41A6-B63B-B9F72BB58B56}"/>
    <dgm:cxn modelId="{BFE61CB7-9926-433B-8333-903F147033A3}" type="presOf" srcId="{FDE61432-C0DE-460B-8D87-9CEAE9BD5A8A}" destId="{5EA9DC3C-D187-4715-B915-37C76A73B5D6}" srcOrd="0" destOrd="0" presId="urn:microsoft.com/office/officeart/2018/2/layout/IconCircleList"/>
    <dgm:cxn modelId="{352BF2BF-12F8-4BCB-995A-91708C71C9A6}" type="presOf" srcId="{BF99F042-16A0-41A6-B63B-B9F72BB58B56}" destId="{9B1E3410-416A-4E41-995A-78795936ACF3}" srcOrd="0" destOrd="0" presId="urn:microsoft.com/office/officeart/2018/2/layout/IconCircleList"/>
    <dgm:cxn modelId="{DFFA9BC2-C27C-46B5-894A-9B3D43A6B514}" type="presOf" srcId="{66130D25-C9FA-439D-BE6D-BE8BD9B0F6AD}" destId="{B055E43B-6328-40E2-BB87-18DC6C970DFB}" srcOrd="0" destOrd="0" presId="urn:microsoft.com/office/officeart/2018/2/layout/IconCircleList"/>
    <dgm:cxn modelId="{1EF69BCB-95AD-40FF-96F8-C9C7DF657141}" type="presOf" srcId="{E0CB9C9D-2AF9-4EDC-8DBA-FD52F7183150}" destId="{DBD8C9A3-CE32-4C93-A132-41D666DD0DA1}" srcOrd="0" destOrd="0" presId="urn:microsoft.com/office/officeart/2018/2/layout/IconCircleList"/>
    <dgm:cxn modelId="{87C5ECCB-6C71-46BE-AB46-933BCFBD238C}" type="presOf" srcId="{16107D0B-819B-4EC1-8B7D-52457A3F0DA8}" destId="{2F267E88-22E5-4257-A0EF-7F31EAB75664}" srcOrd="0" destOrd="0" presId="urn:microsoft.com/office/officeart/2018/2/layout/IconCircleList"/>
    <dgm:cxn modelId="{4AE76CCE-ACC5-48E4-A725-B6DAFB83BB16}" type="presOf" srcId="{3089D278-646D-463C-8683-6AA6D0EE2542}" destId="{05F9B5B2-B21F-4F84-91CA-CB2C760BC7B6}" srcOrd="0" destOrd="0" presId="urn:microsoft.com/office/officeart/2018/2/layout/IconCircleList"/>
    <dgm:cxn modelId="{5D98C8E2-B26D-4247-AA0E-10472FF21068}" type="presOf" srcId="{28E9DE1E-2C18-4A6C-A676-A38A51E28E6E}" destId="{8B24ABE5-87CD-4A8B-A69D-705BF92D890F}" srcOrd="0" destOrd="0" presId="urn:microsoft.com/office/officeart/2018/2/layout/IconCircleList"/>
    <dgm:cxn modelId="{387540E5-5D88-412F-9A06-CA25049A259B}" type="presOf" srcId="{0639F655-D824-427A-8CDB-31A4AA72AB97}" destId="{62081721-D328-4918-A253-51C5A832A689}" srcOrd="0" destOrd="0" presId="urn:microsoft.com/office/officeart/2018/2/layout/IconCircleList"/>
    <dgm:cxn modelId="{2483388C-F58C-4F8C-AF32-BE45D54057F8}" type="presParOf" srcId="{8B24ABE5-87CD-4A8B-A69D-705BF92D890F}" destId="{40287944-5D8D-459E-9DD2-888E436AE35E}" srcOrd="0" destOrd="0" presId="urn:microsoft.com/office/officeart/2018/2/layout/IconCircleList"/>
    <dgm:cxn modelId="{353652B5-94F4-485C-A6BB-6103485ABDB9}" type="presParOf" srcId="{40287944-5D8D-459E-9DD2-888E436AE35E}" destId="{29258245-0CA4-42F6-8447-B2A2E13C1D16}" srcOrd="0" destOrd="0" presId="urn:microsoft.com/office/officeart/2018/2/layout/IconCircleList"/>
    <dgm:cxn modelId="{A0708578-6684-4168-BBD4-561BFEF54772}" type="presParOf" srcId="{29258245-0CA4-42F6-8447-B2A2E13C1D16}" destId="{A9A8A0A2-B1A2-4FDB-9C48-F347A2FA7567}" srcOrd="0" destOrd="0" presId="urn:microsoft.com/office/officeart/2018/2/layout/IconCircleList"/>
    <dgm:cxn modelId="{E221A910-EE9E-410C-B6E3-4DAD7C6F4018}" type="presParOf" srcId="{29258245-0CA4-42F6-8447-B2A2E13C1D16}" destId="{D7409F0A-04E8-4B71-A05E-E200E3DEEA04}" srcOrd="1" destOrd="0" presId="urn:microsoft.com/office/officeart/2018/2/layout/IconCircleList"/>
    <dgm:cxn modelId="{3419D4E3-04D7-4FB7-B10B-3295876C8AA6}" type="presParOf" srcId="{29258245-0CA4-42F6-8447-B2A2E13C1D16}" destId="{7707C0A6-22B4-4F82-843C-A6C8FE0DC948}" srcOrd="2" destOrd="0" presId="urn:microsoft.com/office/officeart/2018/2/layout/IconCircleList"/>
    <dgm:cxn modelId="{FA9C5EB2-ACF2-4990-9DAE-02BA8AF51D4F}" type="presParOf" srcId="{29258245-0CA4-42F6-8447-B2A2E13C1D16}" destId="{5EA9DC3C-D187-4715-B915-37C76A73B5D6}" srcOrd="3" destOrd="0" presId="urn:microsoft.com/office/officeart/2018/2/layout/IconCircleList"/>
    <dgm:cxn modelId="{F8124D91-BFC2-48E9-AF63-B85868E32A78}" type="presParOf" srcId="{40287944-5D8D-459E-9DD2-888E436AE35E}" destId="{3D3E9BAE-3BCE-49C2-B70C-16C3412D6D4E}" srcOrd="1" destOrd="0" presId="urn:microsoft.com/office/officeart/2018/2/layout/IconCircleList"/>
    <dgm:cxn modelId="{FD8B1F62-1192-43FA-AE8E-EE176C9444BC}" type="presParOf" srcId="{40287944-5D8D-459E-9DD2-888E436AE35E}" destId="{6E53F304-A897-4C21-9744-DC489668D030}" srcOrd="2" destOrd="0" presId="urn:microsoft.com/office/officeart/2018/2/layout/IconCircleList"/>
    <dgm:cxn modelId="{9888FEDD-4729-41BE-B8CA-2A178D2CFFEA}" type="presParOf" srcId="{6E53F304-A897-4C21-9744-DC489668D030}" destId="{52CFFC37-7BA5-47E2-A194-AD8E140BC16C}" srcOrd="0" destOrd="0" presId="urn:microsoft.com/office/officeart/2018/2/layout/IconCircleList"/>
    <dgm:cxn modelId="{E7066760-F1A7-43D0-A862-5EF508D6A064}" type="presParOf" srcId="{6E53F304-A897-4C21-9744-DC489668D030}" destId="{B197C5B0-F65A-4C3D-8F7A-A4C9B46BBDA1}" srcOrd="1" destOrd="0" presId="urn:microsoft.com/office/officeart/2018/2/layout/IconCircleList"/>
    <dgm:cxn modelId="{9E557263-7B0C-4BF5-B80E-D1D6B4CE208E}" type="presParOf" srcId="{6E53F304-A897-4C21-9744-DC489668D030}" destId="{036F85E0-F269-41DB-802A-43DC8FC2CD82}" srcOrd="2" destOrd="0" presId="urn:microsoft.com/office/officeart/2018/2/layout/IconCircleList"/>
    <dgm:cxn modelId="{8976ADBA-A973-4CDE-AC75-C778A6ACFCB2}" type="presParOf" srcId="{6E53F304-A897-4C21-9744-DC489668D030}" destId="{EF387A8B-1809-4E83-B998-4D9889F2D99B}" srcOrd="3" destOrd="0" presId="urn:microsoft.com/office/officeart/2018/2/layout/IconCircleList"/>
    <dgm:cxn modelId="{B523266C-5B4C-4655-8DAC-903E1AD0A704}" type="presParOf" srcId="{40287944-5D8D-459E-9DD2-888E436AE35E}" destId="{2F267E88-22E5-4257-A0EF-7F31EAB75664}" srcOrd="3" destOrd="0" presId="urn:microsoft.com/office/officeart/2018/2/layout/IconCircleList"/>
    <dgm:cxn modelId="{8968D39D-FDEF-4314-B0AF-951134E5B78A}" type="presParOf" srcId="{40287944-5D8D-459E-9DD2-888E436AE35E}" destId="{46B54707-64A6-4A50-9EBA-F42053EAAD5E}" srcOrd="4" destOrd="0" presId="urn:microsoft.com/office/officeart/2018/2/layout/IconCircleList"/>
    <dgm:cxn modelId="{1A590B76-F57F-46FC-8C11-A9EE244E53A5}" type="presParOf" srcId="{46B54707-64A6-4A50-9EBA-F42053EAAD5E}" destId="{A4430F67-AD2D-4558-AC19-3F3106EEA75D}" srcOrd="0" destOrd="0" presId="urn:microsoft.com/office/officeart/2018/2/layout/IconCircleList"/>
    <dgm:cxn modelId="{99B46C7B-136F-4B4D-9226-C4731868EDBB}" type="presParOf" srcId="{46B54707-64A6-4A50-9EBA-F42053EAAD5E}" destId="{FFA89155-FB87-4C85-81E3-EEECE1626C13}" srcOrd="1" destOrd="0" presId="urn:microsoft.com/office/officeart/2018/2/layout/IconCircleList"/>
    <dgm:cxn modelId="{EC8D03A3-A515-4409-AE31-FF2B701835BF}" type="presParOf" srcId="{46B54707-64A6-4A50-9EBA-F42053EAAD5E}" destId="{C0EC7916-E627-4EDF-BBE0-4B030014DA89}" srcOrd="2" destOrd="0" presId="urn:microsoft.com/office/officeart/2018/2/layout/IconCircleList"/>
    <dgm:cxn modelId="{9564BCA5-6C9C-46D6-B224-2DC0336A97D4}" type="presParOf" srcId="{46B54707-64A6-4A50-9EBA-F42053EAAD5E}" destId="{B055E43B-6328-40E2-BB87-18DC6C970DFB}" srcOrd="3" destOrd="0" presId="urn:microsoft.com/office/officeart/2018/2/layout/IconCircleList"/>
    <dgm:cxn modelId="{41C7DB06-7CE6-4565-A596-7CE2B065FD21}" type="presParOf" srcId="{40287944-5D8D-459E-9DD2-888E436AE35E}" destId="{9B1E3410-416A-4E41-995A-78795936ACF3}" srcOrd="5" destOrd="0" presId="urn:microsoft.com/office/officeart/2018/2/layout/IconCircleList"/>
    <dgm:cxn modelId="{121E0C29-9E26-473E-8A62-0DCCAD51B448}" type="presParOf" srcId="{40287944-5D8D-459E-9DD2-888E436AE35E}" destId="{5333A22C-967F-49EF-87CA-75AB0155BD6F}" srcOrd="6" destOrd="0" presId="urn:microsoft.com/office/officeart/2018/2/layout/IconCircleList"/>
    <dgm:cxn modelId="{C5C88C64-063D-4537-8415-5CB4C2E5B123}" type="presParOf" srcId="{5333A22C-967F-49EF-87CA-75AB0155BD6F}" destId="{80B0FEFE-AD3C-4B76-AD24-16A7DA9BC91E}" srcOrd="0" destOrd="0" presId="urn:microsoft.com/office/officeart/2018/2/layout/IconCircleList"/>
    <dgm:cxn modelId="{E91C03C9-AA9E-4D95-A139-34AFF101AC43}" type="presParOf" srcId="{5333A22C-967F-49EF-87CA-75AB0155BD6F}" destId="{E5BAF512-8188-4C6C-B3FB-A9CDF0D08273}" srcOrd="1" destOrd="0" presId="urn:microsoft.com/office/officeart/2018/2/layout/IconCircleList"/>
    <dgm:cxn modelId="{C490C07A-5193-4075-AE77-86D587AA22F0}" type="presParOf" srcId="{5333A22C-967F-49EF-87CA-75AB0155BD6F}" destId="{E334806B-F325-4750-B08D-4CBB58E1EACE}" srcOrd="2" destOrd="0" presId="urn:microsoft.com/office/officeart/2018/2/layout/IconCircleList"/>
    <dgm:cxn modelId="{CE1B79F5-DA8B-46E9-865F-E6D351A3DAEB}" type="presParOf" srcId="{5333A22C-967F-49EF-87CA-75AB0155BD6F}" destId="{DBD8C9A3-CE32-4C93-A132-41D666DD0DA1}" srcOrd="3" destOrd="0" presId="urn:microsoft.com/office/officeart/2018/2/layout/IconCircleList"/>
    <dgm:cxn modelId="{A0D380F4-B31A-4A0E-A536-F5D7186D7BE7}" type="presParOf" srcId="{40287944-5D8D-459E-9DD2-888E436AE35E}" destId="{13330971-6386-4C0C-8A98-1B06D9072495}" srcOrd="7" destOrd="0" presId="urn:microsoft.com/office/officeart/2018/2/layout/IconCircleList"/>
    <dgm:cxn modelId="{79952BA0-7653-402B-99B2-B902ED066EB0}" type="presParOf" srcId="{40287944-5D8D-459E-9DD2-888E436AE35E}" destId="{A00E3E3F-800D-49D1-9A74-0FBF25DD674D}" srcOrd="8" destOrd="0" presId="urn:microsoft.com/office/officeart/2018/2/layout/IconCircleList"/>
    <dgm:cxn modelId="{73DE3F93-25B1-46E7-9DEB-FB31C7ACAA11}" type="presParOf" srcId="{A00E3E3F-800D-49D1-9A74-0FBF25DD674D}" destId="{D059DB19-BCC1-435C-8C76-BBC826E7F7E9}" srcOrd="0" destOrd="0" presId="urn:microsoft.com/office/officeart/2018/2/layout/IconCircleList"/>
    <dgm:cxn modelId="{49B9094E-63CC-4860-A8D6-2E8DEDB39F9B}" type="presParOf" srcId="{A00E3E3F-800D-49D1-9A74-0FBF25DD674D}" destId="{64647A0D-438D-4AAD-95A2-D7E431924E73}" srcOrd="1" destOrd="0" presId="urn:microsoft.com/office/officeart/2018/2/layout/IconCircleList"/>
    <dgm:cxn modelId="{61D614AA-1FAA-4F6E-AB00-C9E85CCDF29B}" type="presParOf" srcId="{A00E3E3F-800D-49D1-9A74-0FBF25DD674D}" destId="{CA8AEA11-0669-4C39-9358-08CC0EC60ACC}" srcOrd="2" destOrd="0" presId="urn:microsoft.com/office/officeart/2018/2/layout/IconCircleList"/>
    <dgm:cxn modelId="{2AB64119-4098-4DAA-BF1A-46097EE7B903}" type="presParOf" srcId="{A00E3E3F-800D-49D1-9A74-0FBF25DD674D}" destId="{05F9B5B2-B21F-4F84-91CA-CB2C760BC7B6}" srcOrd="3" destOrd="0" presId="urn:microsoft.com/office/officeart/2018/2/layout/IconCircleList"/>
    <dgm:cxn modelId="{E21CC048-E5E4-43A0-998F-C67685E5F2BD}" type="presParOf" srcId="{40287944-5D8D-459E-9DD2-888E436AE35E}" destId="{62081721-D328-4918-A253-51C5A832A689}" srcOrd="9" destOrd="0" presId="urn:microsoft.com/office/officeart/2018/2/layout/IconCircleList"/>
    <dgm:cxn modelId="{24E110D9-2DA9-4429-9499-481CE9CB30F5}" type="presParOf" srcId="{40287944-5D8D-459E-9DD2-888E436AE35E}" destId="{9947ACD6-0528-4689-A4CF-140319C3C600}" srcOrd="10" destOrd="0" presId="urn:microsoft.com/office/officeart/2018/2/layout/IconCircleList"/>
    <dgm:cxn modelId="{312040E2-FCC0-4E1B-9303-4DDC0982906C}" type="presParOf" srcId="{9947ACD6-0528-4689-A4CF-140319C3C600}" destId="{745E6D03-BE3E-4616-87ED-AF3499C9D11B}" srcOrd="0" destOrd="0" presId="urn:microsoft.com/office/officeart/2018/2/layout/IconCircleList"/>
    <dgm:cxn modelId="{ECAA4D9B-737E-4361-A739-387856FCFA1F}" type="presParOf" srcId="{9947ACD6-0528-4689-A4CF-140319C3C600}" destId="{4B818801-F024-4676-9A1E-65B4E0536541}" srcOrd="1" destOrd="0" presId="urn:microsoft.com/office/officeart/2018/2/layout/IconCircleList"/>
    <dgm:cxn modelId="{C254FC4E-4066-46BF-AC23-5B969DE6FC70}" type="presParOf" srcId="{9947ACD6-0528-4689-A4CF-140319C3C600}" destId="{7CC16866-6D45-40DB-840F-C3E7B3625A87}" srcOrd="2" destOrd="0" presId="urn:microsoft.com/office/officeart/2018/2/layout/IconCircleList"/>
    <dgm:cxn modelId="{112D1B6D-5B64-4BDE-8600-9061BCE62466}" type="presParOf" srcId="{9947ACD6-0528-4689-A4CF-140319C3C600}" destId="{59EC7446-5C34-41D9-A6BC-53AF48DDB56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8D640B-3764-42FB-8430-A3CB98C4C12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C3E4D83-BD9E-4B7F-9F93-33FAB1EC98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Liturgy (worship – celebrating the Risen Christ)</a:t>
          </a:r>
        </a:p>
      </dgm:t>
    </dgm:pt>
    <dgm:pt modelId="{C8141E21-43E9-4647-9080-DCC469BE4CD2}" type="parTrans" cxnId="{2C8C9E13-A96E-4CAE-BABD-AC82AEA458A3}">
      <dgm:prSet/>
      <dgm:spPr/>
      <dgm:t>
        <a:bodyPr/>
        <a:lstStyle/>
        <a:p>
          <a:endParaRPr lang="en-US"/>
        </a:p>
      </dgm:t>
    </dgm:pt>
    <dgm:pt modelId="{61575CF9-A42B-46A1-9D8A-28C1F5E49342}" type="sibTrans" cxnId="{2C8C9E13-A96E-4CAE-BABD-AC82AEA458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AC654D-2C6A-41FA-AF00-480BAFC431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Social Dialoguing (engaging each other in matters of faith) </a:t>
          </a:r>
        </a:p>
      </dgm:t>
    </dgm:pt>
    <dgm:pt modelId="{099C4057-8C79-4FD6-8BB2-486C305B0570}" type="parTrans" cxnId="{D7512379-3F9D-4B6B-8B3D-31026223DA5E}">
      <dgm:prSet/>
      <dgm:spPr/>
      <dgm:t>
        <a:bodyPr/>
        <a:lstStyle/>
        <a:p>
          <a:endParaRPr lang="en-US"/>
        </a:p>
      </dgm:t>
    </dgm:pt>
    <dgm:pt modelId="{4D9C6E99-7FED-489D-A966-22B3430E8B61}" type="sibTrans" cxnId="{D7512379-3F9D-4B6B-8B3D-31026223DA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221F4C-F34A-4D00-9EBA-FA356EDEDF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Community (social responsibility to home, community and nation)</a:t>
          </a:r>
        </a:p>
      </dgm:t>
    </dgm:pt>
    <dgm:pt modelId="{EDE8121C-6F33-4DB8-95DC-0D6B68FAAF6D}" type="parTrans" cxnId="{C5161570-7258-406D-BAA0-BC4B1073C050}">
      <dgm:prSet/>
      <dgm:spPr/>
      <dgm:t>
        <a:bodyPr/>
        <a:lstStyle/>
        <a:p>
          <a:endParaRPr lang="en-US"/>
        </a:p>
      </dgm:t>
    </dgm:pt>
    <dgm:pt modelId="{E46D5765-9617-4E96-AADD-B84E21EC4F13}" type="sibTrans" cxnId="{C5161570-7258-406D-BAA0-BC4B1073C0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ADEF5C-B1FC-4FEE-9AFA-A3784EE87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Stewardship (‘manager of God’s affairs on earth’ -- using spiritual, financial, and other resources to build the Church and community -- Anglicanism</a:t>
          </a:r>
          <a:r>
            <a:rPr lang="en-US" sz="1500" dirty="0"/>
            <a:t>)</a:t>
          </a:r>
        </a:p>
      </dgm:t>
    </dgm:pt>
    <dgm:pt modelId="{CED3E402-78BE-42DF-B201-6BFC408A4071}" type="parTrans" cxnId="{0F020693-2CB8-48DE-A509-859E68498CB5}">
      <dgm:prSet/>
      <dgm:spPr/>
      <dgm:t>
        <a:bodyPr/>
        <a:lstStyle/>
        <a:p>
          <a:endParaRPr lang="en-US"/>
        </a:p>
      </dgm:t>
    </dgm:pt>
    <dgm:pt modelId="{EAABFB48-1B15-4F32-B85E-7739CB0BE294}" type="sibTrans" cxnId="{0F020693-2CB8-48DE-A509-859E68498CB5}">
      <dgm:prSet/>
      <dgm:spPr/>
      <dgm:t>
        <a:bodyPr/>
        <a:lstStyle/>
        <a:p>
          <a:endParaRPr lang="en-US"/>
        </a:p>
      </dgm:t>
    </dgm:pt>
    <dgm:pt modelId="{49B65670-41F2-4C31-9ABD-28F3E893E808}" type="pres">
      <dgm:prSet presAssocID="{B18D640B-3764-42FB-8430-A3CB98C4C125}" presName="root" presStyleCnt="0">
        <dgm:presLayoutVars>
          <dgm:dir/>
          <dgm:resizeHandles val="exact"/>
        </dgm:presLayoutVars>
      </dgm:prSet>
      <dgm:spPr/>
    </dgm:pt>
    <dgm:pt modelId="{6C8B5637-55A2-4940-80E8-01F6EB8060CE}" type="pres">
      <dgm:prSet presAssocID="{B18D640B-3764-42FB-8430-A3CB98C4C125}" presName="container" presStyleCnt="0">
        <dgm:presLayoutVars>
          <dgm:dir/>
          <dgm:resizeHandles val="exact"/>
        </dgm:presLayoutVars>
      </dgm:prSet>
      <dgm:spPr/>
    </dgm:pt>
    <dgm:pt modelId="{7723196C-4AF7-4272-B03B-E379EAF0490C}" type="pres">
      <dgm:prSet presAssocID="{EC3E4D83-BD9E-4B7F-9F93-33FAB1EC98CA}" presName="compNode" presStyleCnt="0"/>
      <dgm:spPr/>
    </dgm:pt>
    <dgm:pt modelId="{FC9477DE-11FE-4494-9135-C5F83898FA38}" type="pres">
      <dgm:prSet presAssocID="{EC3E4D83-BD9E-4B7F-9F93-33FAB1EC98CA}" presName="iconBgRect" presStyleLbl="bgShp" presStyleIdx="0" presStyleCnt="4"/>
      <dgm:spPr/>
    </dgm:pt>
    <dgm:pt modelId="{6BFE671A-F15D-46F5-9B8B-D604E49E842C}" type="pres">
      <dgm:prSet presAssocID="{EC3E4D83-BD9E-4B7F-9F93-33FAB1EC98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C39785DC-2640-4718-B8E0-FFA15FE2404D}" type="pres">
      <dgm:prSet presAssocID="{EC3E4D83-BD9E-4B7F-9F93-33FAB1EC98CA}" presName="spaceRect" presStyleCnt="0"/>
      <dgm:spPr/>
    </dgm:pt>
    <dgm:pt modelId="{95752C75-12ED-4F30-934F-ADEA76042180}" type="pres">
      <dgm:prSet presAssocID="{EC3E4D83-BD9E-4B7F-9F93-33FAB1EC98CA}" presName="textRect" presStyleLbl="revTx" presStyleIdx="0" presStyleCnt="4">
        <dgm:presLayoutVars>
          <dgm:chMax val="1"/>
          <dgm:chPref val="1"/>
        </dgm:presLayoutVars>
      </dgm:prSet>
      <dgm:spPr/>
    </dgm:pt>
    <dgm:pt modelId="{9DFC8B63-1464-4316-9097-D1B7D4AC0CAD}" type="pres">
      <dgm:prSet presAssocID="{61575CF9-A42B-46A1-9D8A-28C1F5E49342}" presName="sibTrans" presStyleLbl="sibTrans2D1" presStyleIdx="0" presStyleCnt="0"/>
      <dgm:spPr/>
    </dgm:pt>
    <dgm:pt modelId="{065B93D1-3BCF-42DC-BB11-21D5010FFC19}" type="pres">
      <dgm:prSet presAssocID="{32AC654D-2C6A-41FA-AF00-480BAFC4312B}" presName="compNode" presStyleCnt="0"/>
      <dgm:spPr/>
    </dgm:pt>
    <dgm:pt modelId="{0D1E858E-87CD-4121-9F7C-5527498960D9}" type="pres">
      <dgm:prSet presAssocID="{32AC654D-2C6A-41FA-AF00-480BAFC4312B}" presName="iconBgRect" presStyleLbl="bgShp" presStyleIdx="1" presStyleCnt="4"/>
      <dgm:spPr/>
    </dgm:pt>
    <dgm:pt modelId="{131D74F2-0188-4972-BE42-1027F48A8B8F}" type="pres">
      <dgm:prSet presAssocID="{32AC654D-2C6A-41FA-AF00-480BAFC431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6BAAD16-EBB9-4E85-BB1F-AD7C06BAFED0}" type="pres">
      <dgm:prSet presAssocID="{32AC654D-2C6A-41FA-AF00-480BAFC4312B}" presName="spaceRect" presStyleCnt="0"/>
      <dgm:spPr/>
    </dgm:pt>
    <dgm:pt modelId="{7D7D6059-D142-431F-ADEB-224FDD256059}" type="pres">
      <dgm:prSet presAssocID="{32AC654D-2C6A-41FA-AF00-480BAFC4312B}" presName="textRect" presStyleLbl="revTx" presStyleIdx="1" presStyleCnt="4">
        <dgm:presLayoutVars>
          <dgm:chMax val="1"/>
          <dgm:chPref val="1"/>
        </dgm:presLayoutVars>
      </dgm:prSet>
      <dgm:spPr/>
    </dgm:pt>
    <dgm:pt modelId="{BA415C5F-E715-4407-B5DF-1EED9C99CB94}" type="pres">
      <dgm:prSet presAssocID="{4D9C6E99-7FED-489D-A966-22B3430E8B61}" presName="sibTrans" presStyleLbl="sibTrans2D1" presStyleIdx="0" presStyleCnt="0"/>
      <dgm:spPr/>
    </dgm:pt>
    <dgm:pt modelId="{F41AFC60-0BD8-4539-B376-A52C06B9D56B}" type="pres">
      <dgm:prSet presAssocID="{4F221F4C-F34A-4D00-9EBA-FA356EDEDF80}" presName="compNode" presStyleCnt="0"/>
      <dgm:spPr/>
    </dgm:pt>
    <dgm:pt modelId="{B6339611-C8DD-459A-8CD5-BCEC6B68B248}" type="pres">
      <dgm:prSet presAssocID="{4F221F4C-F34A-4D00-9EBA-FA356EDEDF80}" presName="iconBgRect" presStyleLbl="bgShp" presStyleIdx="2" presStyleCnt="4"/>
      <dgm:spPr/>
    </dgm:pt>
    <dgm:pt modelId="{AB3A9778-C275-4C51-BC21-5BB9BF56FB5B}" type="pres">
      <dgm:prSet presAssocID="{4F221F4C-F34A-4D00-9EBA-FA356EDEDF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5DF7F3C-0599-4DAF-B24C-0005C70EE786}" type="pres">
      <dgm:prSet presAssocID="{4F221F4C-F34A-4D00-9EBA-FA356EDEDF80}" presName="spaceRect" presStyleCnt="0"/>
      <dgm:spPr/>
    </dgm:pt>
    <dgm:pt modelId="{C57365AC-2079-426E-BF89-B0471AFB8EB9}" type="pres">
      <dgm:prSet presAssocID="{4F221F4C-F34A-4D00-9EBA-FA356EDEDF80}" presName="textRect" presStyleLbl="revTx" presStyleIdx="2" presStyleCnt="4">
        <dgm:presLayoutVars>
          <dgm:chMax val="1"/>
          <dgm:chPref val="1"/>
        </dgm:presLayoutVars>
      </dgm:prSet>
      <dgm:spPr/>
    </dgm:pt>
    <dgm:pt modelId="{70697803-D6FF-4139-8E90-BB795739F25F}" type="pres">
      <dgm:prSet presAssocID="{E46D5765-9617-4E96-AADD-B84E21EC4F13}" presName="sibTrans" presStyleLbl="sibTrans2D1" presStyleIdx="0" presStyleCnt="0"/>
      <dgm:spPr/>
    </dgm:pt>
    <dgm:pt modelId="{14C0B9B6-841B-42D0-BDB0-5959591C4A23}" type="pres">
      <dgm:prSet presAssocID="{CFADEF5C-B1FC-4FEE-9AFA-A3784EE87D4B}" presName="compNode" presStyleCnt="0"/>
      <dgm:spPr/>
    </dgm:pt>
    <dgm:pt modelId="{445A1BAE-31C6-49B0-8A98-55F113784F38}" type="pres">
      <dgm:prSet presAssocID="{CFADEF5C-B1FC-4FEE-9AFA-A3784EE87D4B}" presName="iconBgRect" presStyleLbl="bgShp" presStyleIdx="3" presStyleCnt="4"/>
      <dgm:spPr/>
    </dgm:pt>
    <dgm:pt modelId="{B488E554-7983-424D-93A8-CB2F0EBD0CC4}" type="pres">
      <dgm:prSet presAssocID="{CFADEF5C-B1FC-4FEE-9AFA-A3784EE87D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A4C21A69-19A2-4FC7-9636-2F32AABF0BFF}" type="pres">
      <dgm:prSet presAssocID="{CFADEF5C-B1FC-4FEE-9AFA-A3784EE87D4B}" presName="spaceRect" presStyleCnt="0"/>
      <dgm:spPr/>
    </dgm:pt>
    <dgm:pt modelId="{34FD4805-6BB3-4717-8B0E-189F125E8D38}" type="pres">
      <dgm:prSet presAssocID="{CFADEF5C-B1FC-4FEE-9AFA-A3784EE87D4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A2BD03-DD3A-49FD-86AA-4DB73907586D}" type="presOf" srcId="{CFADEF5C-B1FC-4FEE-9AFA-A3784EE87D4B}" destId="{34FD4805-6BB3-4717-8B0E-189F125E8D38}" srcOrd="0" destOrd="0" presId="urn:microsoft.com/office/officeart/2018/2/layout/IconCircleList"/>
    <dgm:cxn modelId="{2C8C9E13-A96E-4CAE-BABD-AC82AEA458A3}" srcId="{B18D640B-3764-42FB-8430-A3CB98C4C125}" destId="{EC3E4D83-BD9E-4B7F-9F93-33FAB1EC98CA}" srcOrd="0" destOrd="0" parTransId="{C8141E21-43E9-4647-9080-DCC469BE4CD2}" sibTransId="{61575CF9-A42B-46A1-9D8A-28C1F5E49342}"/>
    <dgm:cxn modelId="{705E3030-5D9C-4211-A9DD-D5C403449BD4}" type="presOf" srcId="{EC3E4D83-BD9E-4B7F-9F93-33FAB1EC98CA}" destId="{95752C75-12ED-4F30-934F-ADEA76042180}" srcOrd="0" destOrd="0" presId="urn:microsoft.com/office/officeart/2018/2/layout/IconCircleList"/>
    <dgm:cxn modelId="{C5161570-7258-406D-BAA0-BC4B1073C050}" srcId="{B18D640B-3764-42FB-8430-A3CB98C4C125}" destId="{4F221F4C-F34A-4D00-9EBA-FA356EDEDF80}" srcOrd="2" destOrd="0" parTransId="{EDE8121C-6F33-4DB8-95DC-0D6B68FAAF6D}" sibTransId="{E46D5765-9617-4E96-AADD-B84E21EC4F13}"/>
    <dgm:cxn modelId="{D4B10F79-5499-4DF2-8DFC-E33B5AF3A09B}" type="presOf" srcId="{B18D640B-3764-42FB-8430-A3CB98C4C125}" destId="{49B65670-41F2-4C31-9ABD-28F3E893E808}" srcOrd="0" destOrd="0" presId="urn:microsoft.com/office/officeart/2018/2/layout/IconCircleList"/>
    <dgm:cxn modelId="{D7512379-3F9D-4B6B-8B3D-31026223DA5E}" srcId="{B18D640B-3764-42FB-8430-A3CB98C4C125}" destId="{32AC654D-2C6A-41FA-AF00-480BAFC4312B}" srcOrd="1" destOrd="0" parTransId="{099C4057-8C79-4FD6-8BB2-486C305B0570}" sibTransId="{4D9C6E99-7FED-489D-A966-22B3430E8B61}"/>
    <dgm:cxn modelId="{C3488B8D-FABD-4EA7-B136-027600F57A10}" type="presOf" srcId="{4F221F4C-F34A-4D00-9EBA-FA356EDEDF80}" destId="{C57365AC-2079-426E-BF89-B0471AFB8EB9}" srcOrd="0" destOrd="0" presId="urn:microsoft.com/office/officeart/2018/2/layout/IconCircleList"/>
    <dgm:cxn modelId="{0F020693-2CB8-48DE-A509-859E68498CB5}" srcId="{B18D640B-3764-42FB-8430-A3CB98C4C125}" destId="{CFADEF5C-B1FC-4FEE-9AFA-A3784EE87D4B}" srcOrd="3" destOrd="0" parTransId="{CED3E402-78BE-42DF-B201-6BFC408A4071}" sibTransId="{EAABFB48-1B15-4F32-B85E-7739CB0BE294}"/>
    <dgm:cxn modelId="{75FC63A2-4B6B-485C-BCF5-20F88A16CEA6}" type="presOf" srcId="{32AC654D-2C6A-41FA-AF00-480BAFC4312B}" destId="{7D7D6059-D142-431F-ADEB-224FDD256059}" srcOrd="0" destOrd="0" presId="urn:microsoft.com/office/officeart/2018/2/layout/IconCircleList"/>
    <dgm:cxn modelId="{C2665BA6-5CA0-4914-942F-38855AE4BED0}" type="presOf" srcId="{61575CF9-A42B-46A1-9D8A-28C1F5E49342}" destId="{9DFC8B63-1464-4316-9097-D1B7D4AC0CAD}" srcOrd="0" destOrd="0" presId="urn:microsoft.com/office/officeart/2018/2/layout/IconCircleList"/>
    <dgm:cxn modelId="{F24E9AA8-93C7-4075-8880-5A0B3244EE25}" type="presOf" srcId="{4D9C6E99-7FED-489D-A966-22B3430E8B61}" destId="{BA415C5F-E715-4407-B5DF-1EED9C99CB94}" srcOrd="0" destOrd="0" presId="urn:microsoft.com/office/officeart/2018/2/layout/IconCircleList"/>
    <dgm:cxn modelId="{BB447DD5-60C1-4B7A-9B07-10515FC2DB22}" type="presOf" srcId="{E46D5765-9617-4E96-AADD-B84E21EC4F13}" destId="{70697803-D6FF-4139-8E90-BB795739F25F}" srcOrd="0" destOrd="0" presId="urn:microsoft.com/office/officeart/2018/2/layout/IconCircleList"/>
    <dgm:cxn modelId="{6B48EB0E-39AB-4AC3-8ED4-C7CD29DF8588}" type="presParOf" srcId="{49B65670-41F2-4C31-9ABD-28F3E893E808}" destId="{6C8B5637-55A2-4940-80E8-01F6EB8060CE}" srcOrd="0" destOrd="0" presId="urn:microsoft.com/office/officeart/2018/2/layout/IconCircleList"/>
    <dgm:cxn modelId="{97DEAA4B-40EB-4035-B4EF-CE3673C11AD4}" type="presParOf" srcId="{6C8B5637-55A2-4940-80E8-01F6EB8060CE}" destId="{7723196C-4AF7-4272-B03B-E379EAF0490C}" srcOrd="0" destOrd="0" presId="urn:microsoft.com/office/officeart/2018/2/layout/IconCircleList"/>
    <dgm:cxn modelId="{84ADFC31-1524-477C-A662-C9B27538D212}" type="presParOf" srcId="{7723196C-4AF7-4272-B03B-E379EAF0490C}" destId="{FC9477DE-11FE-4494-9135-C5F83898FA38}" srcOrd="0" destOrd="0" presId="urn:microsoft.com/office/officeart/2018/2/layout/IconCircleList"/>
    <dgm:cxn modelId="{ACED4ACE-6FCB-43A2-8794-F60C65FFF461}" type="presParOf" srcId="{7723196C-4AF7-4272-B03B-E379EAF0490C}" destId="{6BFE671A-F15D-46F5-9B8B-D604E49E842C}" srcOrd="1" destOrd="0" presId="urn:microsoft.com/office/officeart/2018/2/layout/IconCircleList"/>
    <dgm:cxn modelId="{66EC42B4-2908-40D5-9C18-D6EC1F505909}" type="presParOf" srcId="{7723196C-4AF7-4272-B03B-E379EAF0490C}" destId="{C39785DC-2640-4718-B8E0-FFA15FE2404D}" srcOrd="2" destOrd="0" presId="urn:microsoft.com/office/officeart/2018/2/layout/IconCircleList"/>
    <dgm:cxn modelId="{81DFFB32-E0C4-4445-B6CF-757D1EA78F3D}" type="presParOf" srcId="{7723196C-4AF7-4272-B03B-E379EAF0490C}" destId="{95752C75-12ED-4F30-934F-ADEA76042180}" srcOrd="3" destOrd="0" presId="urn:microsoft.com/office/officeart/2018/2/layout/IconCircleList"/>
    <dgm:cxn modelId="{166F288A-2C5F-4980-8C93-A1AA9C2E19CC}" type="presParOf" srcId="{6C8B5637-55A2-4940-80E8-01F6EB8060CE}" destId="{9DFC8B63-1464-4316-9097-D1B7D4AC0CAD}" srcOrd="1" destOrd="0" presId="urn:microsoft.com/office/officeart/2018/2/layout/IconCircleList"/>
    <dgm:cxn modelId="{D8D48212-66D6-46DC-BA1A-0CBA4A2C74E0}" type="presParOf" srcId="{6C8B5637-55A2-4940-80E8-01F6EB8060CE}" destId="{065B93D1-3BCF-42DC-BB11-21D5010FFC19}" srcOrd="2" destOrd="0" presId="urn:microsoft.com/office/officeart/2018/2/layout/IconCircleList"/>
    <dgm:cxn modelId="{7A7DE710-20A9-4A64-B122-454ED5761A68}" type="presParOf" srcId="{065B93D1-3BCF-42DC-BB11-21D5010FFC19}" destId="{0D1E858E-87CD-4121-9F7C-5527498960D9}" srcOrd="0" destOrd="0" presId="urn:microsoft.com/office/officeart/2018/2/layout/IconCircleList"/>
    <dgm:cxn modelId="{D25E42A6-4983-4539-AC8E-FC8931AC549D}" type="presParOf" srcId="{065B93D1-3BCF-42DC-BB11-21D5010FFC19}" destId="{131D74F2-0188-4972-BE42-1027F48A8B8F}" srcOrd="1" destOrd="0" presId="urn:microsoft.com/office/officeart/2018/2/layout/IconCircleList"/>
    <dgm:cxn modelId="{9B2962BC-1291-4F3C-A350-AA730178502F}" type="presParOf" srcId="{065B93D1-3BCF-42DC-BB11-21D5010FFC19}" destId="{86BAAD16-EBB9-4E85-BB1F-AD7C06BAFED0}" srcOrd="2" destOrd="0" presId="urn:microsoft.com/office/officeart/2018/2/layout/IconCircleList"/>
    <dgm:cxn modelId="{F9564B2E-A561-4242-BBE5-5C411F267EB8}" type="presParOf" srcId="{065B93D1-3BCF-42DC-BB11-21D5010FFC19}" destId="{7D7D6059-D142-431F-ADEB-224FDD256059}" srcOrd="3" destOrd="0" presId="urn:microsoft.com/office/officeart/2018/2/layout/IconCircleList"/>
    <dgm:cxn modelId="{EDFFAB0C-70CA-4A8F-AE6A-83EF12F9A148}" type="presParOf" srcId="{6C8B5637-55A2-4940-80E8-01F6EB8060CE}" destId="{BA415C5F-E715-4407-B5DF-1EED9C99CB94}" srcOrd="3" destOrd="0" presId="urn:microsoft.com/office/officeart/2018/2/layout/IconCircleList"/>
    <dgm:cxn modelId="{8EAE8406-249D-4376-A3F9-1F3AF69BFC06}" type="presParOf" srcId="{6C8B5637-55A2-4940-80E8-01F6EB8060CE}" destId="{F41AFC60-0BD8-4539-B376-A52C06B9D56B}" srcOrd="4" destOrd="0" presId="urn:microsoft.com/office/officeart/2018/2/layout/IconCircleList"/>
    <dgm:cxn modelId="{31DBAD34-A442-4E02-8840-8BC9F5C5B6AC}" type="presParOf" srcId="{F41AFC60-0BD8-4539-B376-A52C06B9D56B}" destId="{B6339611-C8DD-459A-8CD5-BCEC6B68B248}" srcOrd="0" destOrd="0" presId="urn:microsoft.com/office/officeart/2018/2/layout/IconCircleList"/>
    <dgm:cxn modelId="{FD6EC35D-A273-4B93-A687-45CED979EEA4}" type="presParOf" srcId="{F41AFC60-0BD8-4539-B376-A52C06B9D56B}" destId="{AB3A9778-C275-4C51-BC21-5BB9BF56FB5B}" srcOrd="1" destOrd="0" presId="urn:microsoft.com/office/officeart/2018/2/layout/IconCircleList"/>
    <dgm:cxn modelId="{8775A909-9E2D-409B-9D67-2E50D79A7906}" type="presParOf" srcId="{F41AFC60-0BD8-4539-B376-A52C06B9D56B}" destId="{D5DF7F3C-0599-4DAF-B24C-0005C70EE786}" srcOrd="2" destOrd="0" presId="urn:microsoft.com/office/officeart/2018/2/layout/IconCircleList"/>
    <dgm:cxn modelId="{50A0C757-1ED3-4FC7-8C94-62A46432FB36}" type="presParOf" srcId="{F41AFC60-0BD8-4539-B376-A52C06B9D56B}" destId="{C57365AC-2079-426E-BF89-B0471AFB8EB9}" srcOrd="3" destOrd="0" presId="urn:microsoft.com/office/officeart/2018/2/layout/IconCircleList"/>
    <dgm:cxn modelId="{43A9845A-673A-4F8D-A6E5-3551A77306B4}" type="presParOf" srcId="{6C8B5637-55A2-4940-80E8-01F6EB8060CE}" destId="{70697803-D6FF-4139-8E90-BB795739F25F}" srcOrd="5" destOrd="0" presId="urn:microsoft.com/office/officeart/2018/2/layout/IconCircleList"/>
    <dgm:cxn modelId="{D3416350-5870-4DDE-9857-0090AFFFCE9D}" type="presParOf" srcId="{6C8B5637-55A2-4940-80E8-01F6EB8060CE}" destId="{14C0B9B6-841B-42D0-BDB0-5959591C4A23}" srcOrd="6" destOrd="0" presId="urn:microsoft.com/office/officeart/2018/2/layout/IconCircleList"/>
    <dgm:cxn modelId="{E8A680B6-1D86-4624-BAFF-29756CF5A166}" type="presParOf" srcId="{14C0B9B6-841B-42D0-BDB0-5959591C4A23}" destId="{445A1BAE-31C6-49B0-8A98-55F113784F38}" srcOrd="0" destOrd="0" presId="urn:microsoft.com/office/officeart/2018/2/layout/IconCircleList"/>
    <dgm:cxn modelId="{2456ED25-D107-4489-BB2F-731807BEE67D}" type="presParOf" srcId="{14C0B9B6-841B-42D0-BDB0-5959591C4A23}" destId="{B488E554-7983-424D-93A8-CB2F0EBD0CC4}" srcOrd="1" destOrd="0" presId="urn:microsoft.com/office/officeart/2018/2/layout/IconCircleList"/>
    <dgm:cxn modelId="{8B688D7B-1297-4CA7-9FAD-FEFED1CFC466}" type="presParOf" srcId="{14C0B9B6-841B-42D0-BDB0-5959591C4A23}" destId="{A4C21A69-19A2-4FC7-9636-2F32AABF0BFF}" srcOrd="2" destOrd="0" presId="urn:microsoft.com/office/officeart/2018/2/layout/IconCircleList"/>
    <dgm:cxn modelId="{ECEBD3E9-FBDE-4FF1-B5C8-B4E7CE7B6F68}" type="presParOf" srcId="{14C0B9B6-841B-42D0-BDB0-5959591C4A23}" destId="{34FD4805-6BB3-4717-8B0E-189F125E8D3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FBDD6-FFB4-41A4-8743-4940E01D90BB}">
      <dsp:nvSpPr>
        <dsp:cNvPr id="0" name=""/>
        <dsp:cNvSpPr/>
      </dsp:nvSpPr>
      <dsp:spPr>
        <a:xfrm>
          <a:off x="0" y="6656"/>
          <a:ext cx="6391275" cy="797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91C8-F3F3-41F5-894A-CFACD718105D}">
      <dsp:nvSpPr>
        <dsp:cNvPr id="0" name=""/>
        <dsp:cNvSpPr/>
      </dsp:nvSpPr>
      <dsp:spPr>
        <a:xfrm>
          <a:off x="241233" y="186086"/>
          <a:ext cx="439035" cy="438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0F7C4-F531-4658-B245-65BD59E00E49}">
      <dsp:nvSpPr>
        <dsp:cNvPr id="0" name=""/>
        <dsp:cNvSpPr/>
      </dsp:nvSpPr>
      <dsp:spPr>
        <a:xfrm>
          <a:off x="921502" y="6656"/>
          <a:ext cx="5428141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To proclaim the Good News of the Kingdom</a:t>
          </a:r>
          <a:r>
            <a:rPr lang="en-US" sz="1200" b="1" i="0" kern="1200" dirty="0"/>
            <a:t>. </a:t>
          </a:r>
          <a:endParaRPr lang="en-US" sz="1200" b="1" kern="1200" dirty="0"/>
        </a:p>
      </dsp:txBody>
      <dsp:txXfrm>
        <a:off x="921502" y="6656"/>
        <a:ext cx="5428141" cy="872228"/>
      </dsp:txXfrm>
    </dsp:sp>
    <dsp:sp modelId="{AD54BB83-75B0-4FE4-8A4B-1E622E80B2F3}">
      <dsp:nvSpPr>
        <dsp:cNvPr id="0" name=""/>
        <dsp:cNvSpPr/>
      </dsp:nvSpPr>
      <dsp:spPr>
        <a:xfrm>
          <a:off x="0" y="1096942"/>
          <a:ext cx="6391275" cy="797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775D9-926A-4987-8D79-3147340C7537}">
      <dsp:nvSpPr>
        <dsp:cNvPr id="0" name=""/>
        <dsp:cNvSpPr/>
      </dsp:nvSpPr>
      <dsp:spPr>
        <a:xfrm>
          <a:off x="241233" y="1276372"/>
          <a:ext cx="439035" cy="438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F14BC-6203-4819-ACF0-2BB276FC8744}">
      <dsp:nvSpPr>
        <dsp:cNvPr id="0" name=""/>
        <dsp:cNvSpPr/>
      </dsp:nvSpPr>
      <dsp:spPr>
        <a:xfrm>
          <a:off x="921502" y="1096942"/>
          <a:ext cx="5428141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To teach, baptize and nurture new believers. </a:t>
          </a:r>
          <a:endParaRPr lang="en-US" sz="1800" b="1" kern="1200" dirty="0"/>
        </a:p>
      </dsp:txBody>
      <dsp:txXfrm>
        <a:off x="921502" y="1096942"/>
        <a:ext cx="5428141" cy="872228"/>
      </dsp:txXfrm>
    </dsp:sp>
    <dsp:sp modelId="{9F417453-7063-4358-A644-7216C1C7046E}">
      <dsp:nvSpPr>
        <dsp:cNvPr id="0" name=""/>
        <dsp:cNvSpPr/>
      </dsp:nvSpPr>
      <dsp:spPr>
        <a:xfrm>
          <a:off x="0" y="2187229"/>
          <a:ext cx="6391275" cy="797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E085B-EA0D-4DC7-9DD3-D2BEB30F577A}">
      <dsp:nvSpPr>
        <dsp:cNvPr id="0" name=""/>
        <dsp:cNvSpPr/>
      </dsp:nvSpPr>
      <dsp:spPr>
        <a:xfrm>
          <a:off x="241233" y="2366658"/>
          <a:ext cx="439035" cy="438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2981-B952-441F-B79E-6189C9D1DD3A}">
      <dsp:nvSpPr>
        <dsp:cNvPr id="0" name=""/>
        <dsp:cNvSpPr/>
      </dsp:nvSpPr>
      <dsp:spPr>
        <a:xfrm>
          <a:off x="921502" y="2187229"/>
          <a:ext cx="5428141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To respond to human need in loving service</a:t>
          </a:r>
          <a:r>
            <a:rPr lang="en-US" sz="1400" b="0" i="0" kern="1200" dirty="0"/>
            <a:t>. </a:t>
          </a:r>
          <a:endParaRPr lang="en-US" sz="1400" kern="1200" dirty="0"/>
        </a:p>
      </dsp:txBody>
      <dsp:txXfrm>
        <a:off x="921502" y="2187229"/>
        <a:ext cx="5428141" cy="872228"/>
      </dsp:txXfrm>
    </dsp:sp>
    <dsp:sp modelId="{E90863EB-055B-4B81-AB0A-2697B0949A99}">
      <dsp:nvSpPr>
        <dsp:cNvPr id="0" name=""/>
        <dsp:cNvSpPr/>
      </dsp:nvSpPr>
      <dsp:spPr>
        <a:xfrm>
          <a:off x="0" y="3277515"/>
          <a:ext cx="6391275" cy="797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C7121-94F0-4ECC-B6CA-D482FBBFA841}">
      <dsp:nvSpPr>
        <dsp:cNvPr id="0" name=""/>
        <dsp:cNvSpPr/>
      </dsp:nvSpPr>
      <dsp:spPr>
        <a:xfrm>
          <a:off x="241233" y="3456945"/>
          <a:ext cx="439035" cy="438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C2030-ACCA-4F61-AC8C-719DD35C2D22}">
      <dsp:nvSpPr>
        <dsp:cNvPr id="0" name=""/>
        <dsp:cNvSpPr/>
      </dsp:nvSpPr>
      <dsp:spPr>
        <a:xfrm>
          <a:off x="921502" y="3277515"/>
          <a:ext cx="5428141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To seek to transform unjust structures of society, to challenge violence of every kind and to pursue peace and reconciliation. </a:t>
          </a:r>
          <a:endParaRPr lang="en-US" sz="1600" b="1" kern="1200" dirty="0"/>
        </a:p>
      </dsp:txBody>
      <dsp:txXfrm>
        <a:off x="921502" y="3277515"/>
        <a:ext cx="5428141" cy="872228"/>
      </dsp:txXfrm>
    </dsp:sp>
    <dsp:sp modelId="{A3586E19-2091-4A4B-898F-EC68FF9064F3}">
      <dsp:nvSpPr>
        <dsp:cNvPr id="0" name=""/>
        <dsp:cNvSpPr/>
      </dsp:nvSpPr>
      <dsp:spPr>
        <a:xfrm>
          <a:off x="0" y="4367801"/>
          <a:ext cx="6391275" cy="797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DE9D-1695-488E-AB6D-05332562AE8D}">
      <dsp:nvSpPr>
        <dsp:cNvPr id="0" name=""/>
        <dsp:cNvSpPr/>
      </dsp:nvSpPr>
      <dsp:spPr>
        <a:xfrm>
          <a:off x="241233" y="4547231"/>
          <a:ext cx="439035" cy="4386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AD95F-6ECC-4BA4-B0B7-D525EC5C5154}">
      <dsp:nvSpPr>
        <dsp:cNvPr id="0" name=""/>
        <dsp:cNvSpPr/>
      </dsp:nvSpPr>
      <dsp:spPr>
        <a:xfrm>
          <a:off x="921502" y="4367801"/>
          <a:ext cx="5428141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To strive to safeguard the integrity of creation and sustain and renew the life of the earth.  </a:t>
          </a:r>
          <a:endParaRPr lang="en-US" sz="2000" b="1" kern="1200" dirty="0"/>
        </a:p>
      </dsp:txBody>
      <dsp:txXfrm>
        <a:off x="921502" y="4367801"/>
        <a:ext cx="5428141" cy="872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39023-DCA3-4C4E-9D14-D417850E2133}">
      <dsp:nvSpPr>
        <dsp:cNvPr id="0" name=""/>
        <dsp:cNvSpPr/>
      </dsp:nvSpPr>
      <dsp:spPr>
        <a:xfrm>
          <a:off x="0" y="4506"/>
          <a:ext cx="6391275" cy="762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9592-1621-4EBD-BA51-7693ACEB9F50}">
      <dsp:nvSpPr>
        <dsp:cNvPr id="0" name=""/>
        <dsp:cNvSpPr/>
      </dsp:nvSpPr>
      <dsp:spPr>
        <a:xfrm>
          <a:off x="230758" y="176145"/>
          <a:ext cx="419971" cy="419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DD78E-87F2-4A19-90ED-FC2FC6331FE5}">
      <dsp:nvSpPr>
        <dsp:cNvPr id="0" name=""/>
        <dsp:cNvSpPr/>
      </dsp:nvSpPr>
      <dsp:spPr>
        <a:xfrm>
          <a:off x="881489" y="4506"/>
          <a:ext cx="5351844" cy="104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09" tIns="111009" rIns="111009" bIns="1110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Disciple of the Gospel of Christ </a:t>
          </a:r>
          <a:r>
            <a:rPr lang="en-US" sz="1400" b="0" i="0" kern="1200" dirty="0"/>
            <a:t>– each to learn to master and to articulate the whole Gospel. </a:t>
          </a:r>
          <a:endParaRPr lang="en-US" sz="1400" kern="1200" dirty="0"/>
        </a:p>
      </dsp:txBody>
      <dsp:txXfrm>
        <a:off x="881489" y="4506"/>
        <a:ext cx="5351844" cy="1048904"/>
      </dsp:txXfrm>
    </dsp:sp>
    <dsp:sp modelId="{B889C4F6-2F04-425A-B49B-3E1870812640}">
      <dsp:nvSpPr>
        <dsp:cNvPr id="0" name=""/>
        <dsp:cNvSpPr/>
      </dsp:nvSpPr>
      <dsp:spPr>
        <a:xfrm>
          <a:off x="0" y="1315637"/>
          <a:ext cx="6391275" cy="762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3AEAC-4FC0-4877-90B3-C91122B754C5}">
      <dsp:nvSpPr>
        <dsp:cNvPr id="0" name=""/>
        <dsp:cNvSpPr/>
      </dsp:nvSpPr>
      <dsp:spPr>
        <a:xfrm>
          <a:off x="230758" y="1487276"/>
          <a:ext cx="419971" cy="419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9C09F-8A5B-45D3-AF5F-4048C27956B9}">
      <dsp:nvSpPr>
        <dsp:cNvPr id="0" name=""/>
        <dsp:cNvSpPr/>
      </dsp:nvSpPr>
      <dsp:spPr>
        <a:xfrm>
          <a:off x="881489" y="1315637"/>
          <a:ext cx="5351844" cy="104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09" tIns="111009" rIns="111009" bIns="1110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Disciple of the Word of God</a:t>
          </a:r>
          <a:r>
            <a:rPr lang="en-US" sz="1600" b="0" i="0" kern="1200" dirty="0"/>
            <a:t> </a:t>
          </a:r>
          <a:r>
            <a:rPr lang="en-US" sz="1400" b="0" i="0" kern="1200" dirty="0"/>
            <a:t>– each to learn to read the Bible and to feed himself spiritually. </a:t>
          </a:r>
          <a:endParaRPr lang="en-US" sz="1400" kern="1200" dirty="0"/>
        </a:p>
      </dsp:txBody>
      <dsp:txXfrm>
        <a:off x="881489" y="1315637"/>
        <a:ext cx="5351844" cy="1048904"/>
      </dsp:txXfrm>
    </dsp:sp>
    <dsp:sp modelId="{B238C888-002B-438D-88EC-BE2938ECC3A1}">
      <dsp:nvSpPr>
        <dsp:cNvPr id="0" name=""/>
        <dsp:cNvSpPr/>
      </dsp:nvSpPr>
      <dsp:spPr>
        <a:xfrm>
          <a:off x="0" y="2626767"/>
          <a:ext cx="6391275" cy="762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3AD9C-2A55-4A28-A404-48674BD83887}">
      <dsp:nvSpPr>
        <dsp:cNvPr id="0" name=""/>
        <dsp:cNvSpPr/>
      </dsp:nvSpPr>
      <dsp:spPr>
        <a:xfrm>
          <a:off x="230758" y="2798406"/>
          <a:ext cx="419971" cy="419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BEDCB-4267-419E-8095-DF6E1CF4DCD6}">
      <dsp:nvSpPr>
        <dsp:cNvPr id="0" name=""/>
        <dsp:cNvSpPr/>
      </dsp:nvSpPr>
      <dsp:spPr>
        <a:xfrm>
          <a:off x="881489" y="2626767"/>
          <a:ext cx="5351844" cy="104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09" tIns="111009" rIns="111009" bIns="1110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Disciple of the Life of Prayer </a:t>
          </a:r>
          <a:r>
            <a:rPr lang="en-US" sz="1400" b="0" i="0" kern="1200" dirty="0"/>
            <a:t>– each to learn to pray and to listen to God through contemplation and spiritual disciplines. </a:t>
          </a:r>
          <a:endParaRPr lang="en-US" sz="1400" kern="1200" dirty="0"/>
        </a:p>
      </dsp:txBody>
      <dsp:txXfrm>
        <a:off x="881489" y="2626767"/>
        <a:ext cx="5351844" cy="1048904"/>
      </dsp:txXfrm>
    </dsp:sp>
    <dsp:sp modelId="{6A0598CA-EE7E-4340-9257-0429B44CAC5A}">
      <dsp:nvSpPr>
        <dsp:cNvPr id="0" name=""/>
        <dsp:cNvSpPr/>
      </dsp:nvSpPr>
      <dsp:spPr>
        <a:xfrm>
          <a:off x="0" y="3937897"/>
          <a:ext cx="6391275" cy="762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99789-AEC4-4308-B0E7-D0A342306AD8}">
      <dsp:nvSpPr>
        <dsp:cNvPr id="0" name=""/>
        <dsp:cNvSpPr/>
      </dsp:nvSpPr>
      <dsp:spPr>
        <a:xfrm>
          <a:off x="230984" y="4109536"/>
          <a:ext cx="419971" cy="419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1ABB3-8868-4896-B343-10A0F4FF55D8}">
      <dsp:nvSpPr>
        <dsp:cNvPr id="0" name=""/>
        <dsp:cNvSpPr/>
      </dsp:nvSpPr>
      <dsp:spPr>
        <a:xfrm>
          <a:off x="881940" y="3937897"/>
          <a:ext cx="5178606" cy="104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09" tIns="111009" rIns="111009" bIns="1110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Disciple of Service </a:t>
          </a:r>
          <a:r>
            <a:rPr lang="en-US" sz="1400" b="0" i="0" kern="1200" dirty="0"/>
            <a:t>– each to offer some months or years to serve God in a certain capacity within the Church or society. (e) Disciple of Mission – each to make at least one mission trip per annum outside his comfort zone.</a:t>
          </a:r>
          <a:endParaRPr lang="en-US" sz="1400" kern="1200" dirty="0"/>
        </a:p>
      </dsp:txBody>
      <dsp:txXfrm>
        <a:off x="881940" y="3937897"/>
        <a:ext cx="5178606" cy="1048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9DEE-864E-407F-8DFE-DF15AF9520E0}">
      <dsp:nvSpPr>
        <dsp:cNvPr id="0" name=""/>
        <dsp:cNvSpPr/>
      </dsp:nvSpPr>
      <dsp:spPr>
        <a:xfrm>
          <a:off x="715355" y="695558"/>
          <a:ext cx="4642065" cy="4642065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F1225-D9DD-49D3-BDBD-2596BD2DCCEE}">
      <dsp:nvSpPr>
        <dsp:cNvPr id="0" name=""/>
        <dsp:cNvSpPr/>
      </dsp:nvSpPr>
      <dsp:spPr>
        <a:xfrm>
          <a:off x="715355" y="695558"/>
          <a:ext cx="4642065" cy="4642065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C86F9-287E-42F8-B61A-587AB4542FBF}">
      <dsp:nvSpPr>
        <dsp:cNvPr id="0" name=""/>
        <dsp:cNvSpPr/>
      </dsp:nvSpPr>
      <dsp:spPr>
        <a:xfrm>
          <a:off x="715355" y="695558"/>
          <a:ext cx="4642065" cy="4642065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3956A-3BA3-4A69-A019-FB122AD1EB92}">
      <dsp:nvSpPr>
        <dsp:cNvPr id="0" name=""/>
        <dsp:cNvSpPr/>
      </dsp:nvSpPr>
      <dsp:spPr>
        <a:xfrm>
          <a:off x="715355" y="695558"/>
          <a:ext cx="4642065" cy="464206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B078-7A5B-4728-B295-FA41FF19CA8E}">
      <dsp:nvSpPr>
        <dsp:cNvPr id="0" name=""/>
        <dsp:cNvSpPr/>
      </dsp:nvSpPr>
      <dsp:spPr>
        <a:xfrm>
          <a:off x="715355" y="695558"/>
          <a:ext cx="4642065" cy="4642065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F3453-58C5-4E82-A3C2-EA588DE0A471}">
      <dsp:nvSpPr>
        <dsp:cNvPr id="0" name=""/>
        <dsp:cNvSpPr/>
      </dsp:nvSpPr>
      <dsp:spPr>
        <a:xfrm>
          <a:off x="1968907" y="1949111"/>
          <a:ext cx="2134960" cy="213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w Cen MT" panose="020B0602020104020603" pitchFamily="34" charset="0"/>
            </a:rPr>
            <a:t>Vision 2030</a:t>
          </a:r>
        </a:p>
      </dsp:txBody>
      <dsp:txXfrm>
        <a:off x="2281565" y="2261769"/>
        <a:ext cx="1509644" cy="1509644"/>
      </dsp:txXfrm>
    </dsp:sp>
    <dsp:sp modelId="{36FCF957-8288-441C-9F74-7A08C09EA0C3}">
      <dsp:nvSpPr>
        <dsp:cNvPr id="0" name=""/>
        <dsp:cNvSpPr/>
      </dsp:nvSpPr>
      <dsp:spPr>
        <a:xfrm>
          <a:off x="2289151" y="2123"/>
          <a:ext cx="1494472" cy="14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1" kern="1200" dirty="0">
              <a:latin typeface="Tw Cen MT" panose="020B0602020104020603" pitchFamily="34" charset="0"/>
            </a:rPr>
            <a:t>Goal I: People First: Nurturing Our Greatest Asset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2508011" y="220983"/>
        <a:ext cx="1056752" cy="1056752"/>
      </dsp:txXfrm>
    </dsp:sp>
    <dsp:sp modelId="{69233481-D94D-403D-AEE5-BA87F6E9D693}">
      <dsp:nvSpPr>
        <dsp:cNvPr id="0" name=""/>
        <dsp:cNvSpPr/>
      </dsp:nvSpPr>
      <dsp:spPr>
        <a:xfrm>
          <a:off x="4445417" y="1568742"/>
          <a:ext cx="1494472" cy="14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1" kern="1200" dirty="0">
              <a:latin typeface="Tw Cen MT" panose="020B0602020104020603" pitchFamily="34" charset="0"/>
            </a:rPr>
            <a:t>Goal II: Good Governance and Service Excellence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4664277" y="1787602"/>
        <a:ext cx="1056752" cy="1056752"/>
      </dsp:txXfrm>
    </dsp:sp>
    <dsp:sp modelId="{B05C05F7-55CC-4C06-98FA-0BC6B7BA1B5E}">
      <dsp:nvSpPr>
        <dsp:cNvPr id="0" name=""/>
        <dsp:cNvSpPr/>
      </dsp:nvSpPr>
      <dsp:spPr>
        <a:xfrm>
          <a:off x="3621797" y="4103584"/>
          <a:ext cx="1494472" cy="14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1" kern="1200" dirty="0">
              <a:latin typeface="Tw Cen MT" panose="020B0602020104020603" pitchFamily="34" charset="0"/>
            </a:rPr>
            <a:t>Goal III: Quality Infrastructure and Transport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3840657" y="4322444"/>
        <a:ext cx="1056752" cy="1056752"/>
      </dsp:txXfrm>
    </dsp:sp>
    <dsp:sp modelId="{56C9A51B-E796-423D-A1F6-3344727345FC}">
      <dsp:nvSpPr>
        <dsp:cNvPr id="0" name=""/>
        <dsp:cNvSpPr/>
      </dsp:nvSpPr>
      <dsp:spPr>
        <a:xfrm>
          <a:off x="956506" y="4103584"/>
          <a:ext cx="1494472" cy="14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1" kern="1200" dirty="0">
              <a:latin typeface="Tw Cen MT" panose="020B0602020104020603" pitchFamily="34" charset="0"/>
            </a:rPr>
            <a:t>Goal IV: Building Globally Competitive Businesses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1175366" y="4322444"/>
        <a:ext cx="1056752" cy="1056752"/>
      </dsp:txXfrm>
    </dsp:sp>
    <dsp:sp modelId="{04C29E89-35E8-4D81-919D-C2CC95792557}">
      <dsp:nvSpPr>
        <dsp:cNvPr id="0" name=""/>
        <dsp:cNvSpPr/>
      </dsp:nvSpPr>
      <dsp:spPr>
        <a:xfrm>
          <a:off x="132886" y="1568742"/>
          <a:ext cx="1494472" cy="14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1" kern="1200" dirty="0">
              <a:latin typeface="Tw Cen MT" panose="020B0602020104020603" pitchFamily="34" charset="0"/>
            </a:rPr>
            <a:t>Goal V: Valuing and Enhancing Our Environment 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351746" y="1787602"/>
        <a:ext cx="1056752" cy="1056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C9E43-7E67-4524-9419-7D13DC80F3A3}">
      <dsp:nvSpPr>
        <dsp:cNvPr id="0" name=""/>
        <dsp:cNvSpPr/>
      </dsp:nvSpPr>
      <dsp:spPr>
        <a:xfrm>
          <a:off x="0" y="0"/>
          <a:ext cx="8181575" cy="92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When God is the center of our lives, we live to please Him.</a:t>
          </a:r>
        </a:p>
      </dsp:txBody>
      <dsp:txXfrm>
        <a:off x="27120" y="27120"/>
        <a:ext cx="7182415" cy="871698"/>
      </dsp:txXfrm>
    </dsp:sp>
    <dsp:sp modelId="{065A01D7-FA58-477B-9A62-072483FFB9EE}">
      <dsp:nvSpPr>
        <dsp:cNvPr id="0" name=""/>
        <dsp:cNvSpPr/>
      </dsp:nvSpPr>
      <dsp:spPr>
        <a:xfrm>
          <a:off x="721903" y="1080261"/>
          <a:ext cx="8181575" cy="92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When we please God, </a:t>
          </a:r>
          <a:r>
            <a:rPr lang="en-US" sz="2800" b="1" kern="1200" dirty="0"/>
            <a:t>we want Him to influence each area of our lives. </a:t>
          </a:r>
          <a:endParaRPr lang="en-US" sz="2300" b="1" kern="1200" dirty="0"/>
        </a:p>
      </dsp:txBody>
      <dsp:txXfrm>
        <a:off x="749023" y="1107381"/>
        <a:ext cx="6803571" cy="871698"/>
      </dsp:txXfrm>
    </dsp:sp>
    <dsp:sp modelId="{A483AC7A-E9F4-47EA-B844-EE365BA2333A}">
      <dsp:nvSpPr>
        <dsp:cNvPr id="0" name=""/>
        <dsp:cNvSpPr/>
      </dsp:nvSpPr>
      <dsp:spPr>
        <a:xfrm>
          <a:off x="1443807" y="2160522"/>
          <a:ext cx="8181575" cy="92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We then use our God given skills in the service others </a:t>
          </a:r>
          <a:r>
            <a:rPr lang="en-US" sz="2300" kern="1200" dirty="0"/>
            <a:t>in the home, community and society</a:t>
          </a:r>
        </a:p>
      </dsp:txBody>
      <dsp:txXfrm>
        <a:off x="1470927" y="2187642"/>
        <a:ext cx="6803571" cy="871698"/>
      </dsp:txXfrm>
    </dsp:sp>
    <dsp:sp modelId="{7DF66E8C-816B-4E7D-9B11-07F6AE0948FF}">
      <dsp:nvSpPr>
        <dsp:cNvPr id="0" name=""/>
        <dsp:cNvSpPr/>
      </dsp:nvSpPr>
      <dsp:spPr>
        <a:xfrm>
          <a:off x="7579715" y="702169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15133" y="702169"/>
        <a:ext cx="331023" cy="452899"/>
      </dsp:txXfrm>
    </dsp:sp>
    <dsp:sp modelId="{A20A2BB2-1174-406D-A4BA-65158B3A45B1}">
      <dsp:nvSpPr>
        <dsp:cNvPr id="0" name=""/>
        <dsp:cNvSpPr/>
      </dsp:nvSpPr>
      <dsp:spPr>
        <a:xfrm>
          <a:off x="8301619" y="1776258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37037" y="1776258"/>
        <a:ext cx="331023" cy="452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0CBA-729E-4DBB-A287-948B227A75E5}">
      <dsp:nvSpPr>
        <dsp:cNvPr id="0" name=""/>
        <dsp:cNvSpPr/>
      </dsp:nvSpPr>
      <dsp:spPr>
        <a:xfrm>
          <a:off x="1015177" y="490"/>
          <a:ext cx="2373446" cy="14240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Love</a:t>
          </a:r>
          <a:endParaRPr lang="en-US" sz="2400" kern="1200"/>
        </a:p>
      </dsp:txBody>
      <dsp:txXfrm>
        <a:off x="1015177" y="490"/>
        <a:ext cx="2373446" cy="1424067"/>
      </dsp:txXfrm>
    </dsp:sp>
    <dsp:sp modelId="{741998A6-FFC3-4768-A443-5A8F3E48CB21}">
      <dsp:nvSpPr>
        <dsp:cNvPr id="0" name=""/>
        <dsp:cNvSpPr/>
      </dsp:nvSpPr>
      <dsp:spPr>
        <a:xfrm>
          <a:off x="3625968" y="490"/>
          <a:ext cx="2373446" cy="14240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Faithfulness</a:t>
          </a:r>
          <a:r>
            <a:rPr lang="en-US" sz="2200" b="1" i="0" kern="1200" dirty="0"/>
            <a:t> </a:t>
          </a:r>
          <a:endParaRPr lang="en-US" sz="2200" kern="1200" dirty="0"/>
        </a:p>
      </dsp:txBody>
      <dsp:txXfrm>
        <a:off x="3625968" y="490"/>
        <a:ext cx="2373446" cy="1424067"/>
      </dsp:txXfrm>
    </dsp:sp>
    <dsp:sp modelId="{97480AB5-94F4-4F43-80E6-22DB063BB62C}">
      <dsp:nvSpPr>
        <dsp:cNvPr id="0" name=""/>
        <dsp:cNvSpPr/>
      </dsp:nvSpPr>
      <dsp:spPr>
        <a:xfrm>
          <a:off x="6236759" y="490"/>
          <a:ext cx="2373446" cy="14240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Integrity</a:t>
          </a:r>
          <a:endParaRPr lang="en-US" sz="2200" kern="1200" dirty="0"/>
        </a:p>
      </dsp:txBody>
      <dsp:txXfrm>
        <a:off x="6236759" y="490"/>
        <a:ext cx="2373446" cy="1424067"/>
      </dsp:txXfrm>
    </dsp:sp>
    <dsp:sp modelId="{3F60DECE-8406-4B36-BD26-04BEC48E3F6B}">
      <dsp:nvSpPr>
        <dsp:cNvPr id="0" name=""/>
        <dsp:cNvSpPr/>
      </dsp:nvSpPr>
      <dsp:spPr>
        <a:xfrm>
          <a:off x="1015177" y="1661902"/>
          <a:ext cx="2373446" cy="14240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Worship</a:t>
          </a:r>
          <a:endParaRPr lang="en-US" sz="2200" kern="1200" dirty="0"/>
        </a:p>
      </dsp:txBody>
      <dsp:txXfrm>
        <a:off x="1015177" y="1661902"/>
        <a:ext cx="2373446" cy="1424067"/>
      </dsp:txXfrm>
    </dsp:sp>
    <dsp:sp modelId="{BC2615E9-91F2-4C59-A173-F3967C3D0B4C}">
      <dsp:nvSpPr>
        <dsp:cNvPr id="0" name=""/>
        <dsp:cNvSpPr/>
      </dsp:nvSpPr>
      <dsp:spPr>
        <a:xfrm>
          <a:off x="3625968" y="1661902"/>
          <a:ext cx="2373446" cy="14240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Communication </a:t>
          </a:r>
          <a:endParaRPr lang="en-US" sz="2200" kern="1200" dirty="0"/>
        </a:p>
      </dsp:txBody>
      <dsp:txXfrm>
        <a:off x="3625968" y="1661902"/>
        <a:ext cx="2373446" cy="1424067"/>
      </dsp:txXfrm>
    </dsp:sp>
    <dsp:sp modelId="{2072963D-4E89-41FD-841F-3DDA516C031C}">
      <dsp:nvSpPr>
        <dsp:cNvPr id="0" name=""/>
        <dsp:cNvSpPr/>
      </dsp:nvSpPr>
      <dsp:spPr>
        <a:xfrm>
          <a:off x="6236759" y="1661902"/>
          <a:ext cx="2373446" cy="14240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Reconciliation </a:t>
          </a:r>
          <a:endParaRPr lang="en-US" sz="2200" kern="1200"/>
        </a:p>
      </dsp:txBody>
      <dsp:txXfrm>
        <a:off x="6236759" y="1661902"/>
        <a:ext cx="2373446" cy="1424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A0A2-B1A2-4FDB-9C48-F347A2FA7567}">
      <dsp:nvSpPr>
        <dsp:cNvPr id="0" name=""/>
        <dsp:cNvSpPr/>
      </dsp:nvSpPr>
      <dsp:spPr>
        <a:xfrm>
          <a:off x="247828" y="92773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09F0A-04E8-4B71-A05E-E200E3DEEA04}">
      <dsp:nvSpPr>
        <dsp:cNvPr id="0" name=""/>
        <dsp:cNvSpPr/>
      </dsp:nvSpPr>
      <dsp:spPr>
        <a:xfrm>
          <a:off x="440323" y="1120229"/>
          <a:ext cx="531652" cy="531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9DC3C-D187-4715-B915-37C76A73B5D6}">
      <dsp:nvSpPr>
        <dsp:cNvPr id="0" name=""/>
        <dsp:cNvSpPr/>
      </dsp:nvSpPr>
      <dsp:spPr>
        <a:xfrm>
          <a:off x="1360893" y="92773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Teaching the basics of </a:t>
          </a:r>
          <a:r>
            <a:rPr lang="en-US" sz="1800" b="1" i="0" kern="1200" dirty="0"/>
            <a:t>faith and assurance of salvation</a:t>
          </a:r>
          <a:r>
            <a:rPr lang="en-US" sz="1600" b="0" i="0" kern="1200" dirty="0"/>
            <a:t>.          </a:t>
          </a:r>
          <a:endParaRPr lang="en-US" sz="1600" kern="1200" dirty="0"/>
        </a:p>
      </dsp:txBody>
      <dsp:txXfrm>
        <a:off x="1360893" y="927734"/>
        <a:ext cx="2160656" cy="916642"/>
      </dsp:txXfrm>
    </dsp:sp>
    <dsp:sp modelId="{52CFFC37-7BA5-47E2-A194-AD8E140BC16C}">
      <dsp:nvSpPr>
        <dsp:cNvPr id="0" name=""/>
        <dsp:cNvSpPr/>
      </dsp:nvSpPr>
      <dsp:spPr>
        <a:xfrm>
          <a:off x="3898028" y="92773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7C5B0-F65A-4C3D-8F7A-A4C9B46BBDA1}">
      <dsp:nvSpPr>
        <dsp:cNvPr id="0" name=""/>
        <dsp:cNvSpPr/>
      </dsp:nvSpPr>
      <dsp:spPr>
        <a:xfrm>
          <a:off x="4090523" y="1120229"/>
          <a:ext cx="531652" cy="531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7A8B-1809-4E83-B998-4D9889F2D99B}">
      <dsp:nvSpPr>
        <dsp:cNvPr id="0" name=""/>
        <dsp:cNvSpPr/>
      </dsp:nvSpPr>
      <dsp:spPr>
        <a:xfrm>
          <a:off x="5011094" y="92773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Understanding the </a:t>
          </a:r>
          <a:r>
            <a:rPr lang="en-US" sz="1800" b="1" i="0" kern="1200" dirty="0"/>
            <a:t>dynamics of discipleship</a:t>
          </a:r>
          <a:r>
            <a:rPr lang="en-US" sz="1800" b="0" i="0" kern="1200" dirty="0"/>
            <a:t>.          </a:t>
          </a:r>
          <a:endParaRPr lang="en-US" sz="1600" kern="1200" dirty="0"/>
        </a:p>
      </dsp:txBody>
      <dsp:txXfrm>
        <a:off x="5011094" y="927734"/>
        <a:ext cx="2160656" cy="916642"/>
      </dsp:txXfrm>
    </dsp:sp>
    <dsp:sp modelId="{A4430F67-AD2D-4558-AC19-3F3106EEA75D}">
      <dsp:nvSpPr>
        <dsp:cNvPr id="0" name=""/>
        <dsp:cNvSpPr/>
      </dsp:nvSpPr>
      <dsp:spPr>
        <a:xfrm>
          <a:off x="7548229" y="92773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89155-FB87-4C85-81E3-EEECE1626C13}">
      <dsp:nvSpPr>
        <dsp:cNvPr id="0" name=""/>
        <dsp:cNvSpPr/>
      </dsp:nvSpPr>
      <dsp:spPr>
        <a:xfrm>
          <a:off x="7740724" y="1120229"/>
          <a:ext cx="531652" cy="531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5E43B-6328-40E2-BB87-18DC6C970DFB}">
      <dsp:nvSpPr>
        <dsp:cNvPr id="0" name=""/>
        <dsp:cNvSpPr/>
      </dsp:nvSpPr>
      <dsp:spPr>
        <a:xfrm>
          <a:off x="8661294" y="92773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Achieving a </a:t>
          </a:r>
          <a:r>
            <a:rPr lang="en-US" sz="1800" b="1" i="0" kern="1200" dirty="0"/>
            <a:t>confidence in apostolic and Biblical teaching</a:t>
          </a:r>
          <a:r>
            <a:rPr lang="en-US" sz="1800" b="0" i="0" kern="1200" dirty="0"/>
            <a:t>.          </a:t>
          </a:r>
          <a:endParaRPr lang="en-US" sz="1600" kern="1200" dirty="0"/>
        </a:p>
      </dsp:txBody>
      <dsp:txXfrm>
        <a:off x="8661294" y="927734"/>
        <a:ext cx="2160656" cy="916642"/>
      </dsp:txXfrm>
    </dsp:sp>
    <dsp:sp modelId="{80B0FEFE-AD3C-4B76-AD24-16A7DA9BC91E}">
      <dsp:nvSpPr>
        <dsp:cNvPr id="0" name=""/>
        <dsp:cNvSpPr/>
      </dsp:nvSpPr>
      <dsp:spPr>
        <a:xfrm>
          <a:off x="247828" y="259990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AF512-8188-4C6C-B3FB-A9CDF0D08273}">
      <dsp:nvSpPr>
        <dsp:cNvPr id="0" name=""/>
        <dsp:cNvSpPr/>
      </dsp:nvSpPr>
      <dsp:spPr>
        <a:xfrm>
          <a:off x="440323" y="2792399"/>
          <a:ext cx="531652" cy="531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8C9A3-CE32-4C93-A132-41D666DD0DA1}">
      <dsp:nvSpPr>
        <dsp:cNvPr id="0" name=""/>
        <dsp:cNvSpPr/>
      </dsp:nvSpPr>
      <dsp:spPr>
        <a:xfrm>
          <a:off x="1360893" y="259990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Growing in faith and Christian practice</a:t>
          </a:r>
          <a:r>
            <a:rPr lang="en-US" sz="1800" b="0" i="0" kern="1200" dirty="0"/>
            <a:t>.          </a:t>
          </a:r>
          <a:endParaRPr lang="en-US" sz="1800" kern="1200" dirty="0"/>
        </a:p>
      </dsp:txBody>
      <dsp:txXfrm>
        <a:off x="1360893" y="2599904"/>
        <a:ext cx="2160656" cy="916642"/>
      </dsp:txXfrm>
    </dsp:sp>
    <dsp:sp modelId="{D059DB19-BCC1-435C-8C76-BBC826E7F7E9}">
      <dsp:nvSpPr>
        <dsp:cNvPr id="0" name=""/>
        <dsp:cNvSpPr/>
      </dsp:nvSpPr>
      <dsp:spPr>
        <a:xfrm>
          <a:off x="3898028" y="259990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47A0D-438D-4AAD-95A2-D7E431924E73}">
      <dsp:nvSpPr>
        <dsp:cNvPr id="0" name=""/>
        <dsp:cNvSpPr/>
      </dsp:nvSpPr>
      <dsp:spPr>
        <a:xfrm>
          <a:off x="4090523" y="2792399"/>
          <a:ext cx="531652" cy="5316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9B5B2-B21F-4F84-91CA-CB2C760BC7B6}">
      <dsp:nvSpPr>
        <dsp:cNvPr id="0" name=""/>
        <dsp:cNvSpPr/>
      </dsp:nvSpPr>
      <dsp:spPr>
        <a:xfrm>
          <a:off x="5011094" y="259990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Becoming </a:t>
          </a:r>
          <a:r>
            <a:rPr lang="en-US" sz="1800" b="1" i="0" kern="1200" dirty="0"/>
            <a:t>skilled in sharing one's faith and leading others in discipleship</a:t>
          </a:r>
          <a:r>
            <a:rPr lang="en-US" sz="1600" b="0" i="0" kern="1200" dirty="0"/>
            <a:t>. Beginning to define one's life calling and clarifying one's spiritual gifts.          </a:t>
          </a:r>
          <a:endParaRPr lang="en-US" sz="1600" kern="1200" dirty="0"/>
        </a:p>
      </dsp:txBody>
      <dsp:txXfrm>
        <a:off x="5011094" y="2599904"/>
        <a:ext cx="2160656" cy="916642"/>
      </dsp:txXfrm>
    </dsp:sp>
    <dsp:sp modelId="{745E6D03-BE3E-4616-87ED-AF3499C9D11B}">
      <dsp:nvSpPr>
        <dsp:cNvPr id="0" name=""/>
        <dsp:cNvSpPr/>
      </dsp:nvSpPr>
      <dsp:spPr>
        <a:xfrm>
          <a:off x="7548229" y="2599904"/>
          <a:ext cx="916642" cy="91664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18801-F024-4676-9A1E-65B4E0536541}">
      <dsp:nvSpPr>
        <dsp:cNvPr id="0" name=""/>
        <dsp:cNvSpPr/>
      </dsp:nvSpPr>
      <dsp:spPr>
        <a:xfrm>
          <a:off x="7740724" y="2792399"/>
          <a:ext cx="531652" cy="5316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7446-5C34-41D9-A6BC-53AF48DDB56F}">
      <dsp:nvSpPr>
        <dsp:cNvPr id="0" name=""/>
        <dsp:cNvSpPr/>
      </dsp:nvSpPr>
      <dsp:spPr>
        <a:xfrm>
          <a:off x="8661294" y="2599904"/>
          <a:ext cx="2160656" cy="91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Finding one's place in the Body of Christ-not only in evangelization, but in fellowship, in worship, and in service</a:t>
          </a:r>
          <a:r>
            <a:rPr lang="en-US" sz="1600" b="0" i="0" kern="1200" dirty="0"/>
            <a:t>.</a:t>
          </a:r>
          <a:endParaRPr lang="en-US" sz="1600" kern="1200" dirty="0"/>
        </a:p>
      </dsp:txBody>
      <dsp:txXfrm>
        <a:off x="8661294" y="2599904"/>
        <a:ext cx="2160656" cy="916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77DE-11FE-4494-9135-C5F83898FA38}">
      <dsp:nvSpPr>
        <dsp:cNvPr id="0" name=""/>
        <dsp:cNvSpPr/>
      </dsp:nvSpPr>
      <dsp:spPr>
        <a:xfrm>
          <a:off x="61415" y="22860"/>
          <a:ext cx="1258021" cy="1258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E671A-F15D-46F5-9B8B-D604E49E842C}">
      <dsp:nvSpPr>
        <dsp:cNvPr id="0" name=""/>
        <dsp:cNvSpPr/>
      </dsp:nvSpPr>
      <dsp:spPr>
        <a:xfrm>
          <a:off x="325600" y="287044"/>
          <a:ext cx="729652" cy="729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52C75-12ED-4F30-934F-ADEA76042180}">
      <dsp:nvSpPr>
        <dsp:cNvPr id="0" name=""/>
        <dsp:cNvSpPr/>
      </dsp:nvSpPr>
      <dsp:spPr>
        <a:xfrm>
          <a:off x="1589012" y="22860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Liturgy (worship – celebrating the Risen Christ)</a:t>
          </a:r>
        </a:p>
      </dsp:txBody>
      <dsp:txXfrm>
        <a:off x="1589012" y="22860"/>
        <a:ext cx="2965335" cy="1258021"/>
      </dsp:txXfrm>
    </dsp:sp>
    <dsp:sp modelId="{0D1E858E-87CD-4121-9F7C-5527498960D9}">
      <dsp:nvSpPr>
        <dsp:cNvPr id="0" name=""/>
        <dsp:cNvSpPr/>
      </dsp:nvSpPr>
      <dsp:spPr>
        <a:xfrm>
          <a:off x="5071035" y="22860"/>
          <a:ext cx="1258021" cy="1258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D74F2-0188-4972-BE42-1027F48A8B8F}">
      <dsp:nvSpPr>
        <dsp:cNvPr id="0" name=""/>
        <dsp:cNvSpPr/>
      </dsp:nvSpPr>
      <dsp:spPr>
        <a:xfrm>
          <a:off x="5335219" y="287044"/>
          <a:ext cx="729652" cy="729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6059-D142-431F-ADEB-224FDD256059}">
      <dsp:nvSpPr>
        <dsp:cNvPr id="0" name=""/>
        <dsp:cNvSpPr/>
      </dsp:nvSpPr>
      <dsp:spPr>
        <a:xfrm>
          <a:off x="6598632" y="22860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Social Dialoguing (engaging each other in matters of faith) </a:t>
          </a:r>
        </a:p>
      </dsp:txBody>
      <dsp:txXfrm>
        <a:off x="6598632" y="22860"/>
        <a:ext cx="2965335" cy="1258021"/>
      </dsp:txXfrm>
    </dsp:sp>
    <dsp:sp modelId="{B6339611-C8DD-459A-8CD5-BCEC6B68B248}">
      <dsp:nvSpPr>
        <dsp:cNvPr id="0" name=""/>
        <dsp:cNvSpPr/>
      </dsp:nvSpPr>
      <dsp:spPr>
        <a:xfrm>
          <a:off x="61415" y="1805579"/>
          <a:ext cx="1258021" cy="1258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A9778-C275-4C51-BC21-5BB9BF56FB5B}">
      <dsp:nvSpPr>
        <dsp:cNvPr id="0" name=""/>
        <dsp:cNvSpPr/>
      </dsp:nvSpPr>
      <dsp:spPr>
        <a:xfrm>
          <a:off x="325600" y="2069764"/>
          <a:ext cx="729652" cy="729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365AC-2079-426E-BF89-B0471AFB8EB9}">
      <dsp:nvSpPr>
        <dsp:cNvPr id="0" name=""/>
        <dsp:cNvSpPr/>
      </dsp:nvSpPr>
      <dsp:spPr>
        <a:xfrm>
          <a:off x="1589012" y="180557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(social responsibility to home, community and nation)</a:t>
          </a:r>
        </a:p>
      </dsp:txBody>
      <dsp:txXfrm>
        <a:off x="1589012" y="1805579"/>
        <a:ext cx="2965335" cy="1258021"/>
      </dsp:txXfrm>
    </dsp:sp>
    <dsp:sp modelId="{445A1BAE-31C6-49B0-8A98-55F113784F38}">
      <dsp:nvSpPr>
        <dsp:cNvPr id="0" name=""/>
        <dsp:cNvSpPr/>
      </dsp:nvSpPr>
      <dsp:spPr>
        <a:xfrm>
          <a:off x="5071035" y="1805579"/>
          <a:ext cx="1258021" cy="12580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8E554-7983-424D-93A8-CB2F0EBD0CC4}">
      <dsp:nvSpPr>
        <dsp:cNvPr id="0" name=""/>
        <dsp:cNvSpPr/>
      </dsp:nvSpPr>
      <dsp:spPr>
        <a:xfrm>
          <a:off x="5335219" y="2069764"/>
          <a:ext cx="729652" cy="729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D4805-6BB3-4717-8B0E-189F125E8D38}">
      <dsp:nvSpPr>
        <dsp:cNvPr id="0" name=""/>
        <dsp:cNvSpPr/>
      </dsp:nvSpPr>
      <dsp:spPr>
        <a:xfrm>
          <a:off x="6598632" y="180557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Stewardship (‘manager of God’s affairs on earth’ -- using spiritual, financial, and other resources to build the Church and community -- Anglicanism</a:t>
          </a:r>
          <a:r>
            <a:rPr lang="en-US" sz="1500" kern="1200" dirty="0"/>
            <a:t>)</a:t>
          </a:r>
        </a:p>
      </dsp:txBody>
      <dsp:txXfrm>
        <a:off x="6598632" y="1805579"/>
        <a:ext cx="2965335" cy="1258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9854-DC3F-41EF-A907-AF75FB56E80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F2CDD-1A5E-4DA6-B870-F9AFE299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4A83C7-8A24-4354-971A-0E5EA2C7CF9E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0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37F-D922-4B55-8FE6-3B003A76A85E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9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CD1-6555-4089-A2B9-E698E0BBE341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91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66F4-1052-46B7-B40B-4DD1CE9E6DE0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9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550A-85B2-40DF-B83D-FCF2ECA812F6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2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24E9-D8D2-4808-94B5-1B1FA809B8B7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3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718B-4233-446E-93FC-0BE27049A82E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49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61B960-4980-40A9-AA83-37A62D4839ED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11AAE2C-A917-43A4-BB1F-0149210C2CD1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9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371-583B-4A8A-B5BB-C383447E4A3B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22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8F95-AE93-44B6-805B-A11BC8622DA3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8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A53-3805-4C0A-8556-587EC8B69A72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5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EB01-A396-4D44-A65B-021EFDEB77B0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9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A19C-C622-4F04-B1A0-5758764D785E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4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1104-527F-46B3-A4B1-1FF8C87CCECF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95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277-10DA-44CC-975B-A8E4D8949BFC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4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142-9F64-4EE7-89E9-21D47E8FDA03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8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E1297D-1279-4FD6-9321-C21160A3037E}" type="datetime1">
              <a:rPr lang="en-GB" smtClean="0"/>
              <a:t>27/05/2019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4C36123-47F9-43ED-8125-E40C241C59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33554-519C-4F04-AE31-25A9D4AC5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r="-1" b="13383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0CD299E-72A7-4453-ADD7-790791B2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924594"/>
            <a:ext cx="8868612" cy="285278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Theme: Being Disciples in Our Caribbean Context  </a:t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Called: Empowered: Sent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63961F2-94CD-4672-93BD-D430346B1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Anglican Synod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May 28, 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F98856C-2DAE-472F-90D0-3863C106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BB8B-24B6-4EE0-971B-A266467F1189}"/>
              </a:ext>
            </a:extLst>
          </p:cNvPr>
          <p:cNvSpPr txBox="1">
            <a:spLocks/>
          </p:cNvSpPr>
          <p:nvPr/>
        </p:nvSpPr>
        <p:spPr>
          <a:xfrm>
            <a:off x="134472" y="107576"/>
            <a:ext cx="11430000" cy="6315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4800" b="1"/>
          </a:p>
          <a:p>
            <a:pPr algn="ctr">
              <a:spcAft>
                <a:spcPts val="600"/>
              </a:spcAft>
            </a:pPr>
            <a:br>
              <a:rPr lang="en-US" sz="6000" dirty="0"/>
            </a:br>
            <a:endParaRPr lang="en-GB" sz="6000" b="1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B044024-AA48-4489-9104-346D6098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95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666E7F-1A4A-46AD-A188-A17744C6E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6" r="9090" b="18194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7C5E5D-C3B9-4194-9697-569DC3D2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Call to Discipleship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AC6B9-2AB2-4864-AC7A-880C9E21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356A4-F534-4BA3-AEA7-BAECCD88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27811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06B8DCC-BA96-4BAF-8C89-3752F0CD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The Great Commission 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</a:rPr>
              <a:t>(Discipleship as a Way of Life)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4435B2-10F6-4800-8A3F-8445128E6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2000" dirty="0">
                <a:solidFill>
                  <a:schemeClr val="tx1"/>
                </a:solidFill>
              </a:rPr>
              <a:t>Jesus commands us to: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“Go and make disciples of all nations, baptizing them in the name of the Father and of the Son and of the Holy Spirit, and teaching them to obey everything I have commanded you.” (Matthew 28:19-20)    </a:t>
            </a:r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Creation of the Discipleship Ministry!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95B4A-316E-4796-BB90-99853141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504" y="317862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600"/>
              </a:spcAft>
            </a:pPr>
            <a:fld id="{A4C36123-47F9-43ED-8125-E40C241C5976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CB795-367A-424D-98E8-CF3F54E1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164382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829D85-06E8-406E-B5B9-960AA79C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The Great Commission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4CACB-AC4C-445F-A5D0-BAA228E6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E34CE4-C260-443D-BC05-E94FC5B8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667010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As together we go on following the ways of Jesus we discover, with Paul, that </a:t>
            </a:r>
            <a:r>
              <a:rPr lang="en-US" sz="2400" b="1" dirty="0"/>
              <a:t>our life becomes less and less our own and increasingly ‘hidden with Christ in God’ (Col 3.3). </a:t>
            </a:r>
          </a:p>
          <a:p>
            <a:r>
              <a:rPr lang="en-US" sz="2400" dirty="0"/>
              <a:t>In stark contrast to the individualism that plagues much of our contemporary society, </a:t>
            </a:r>
            <a:r>
              <a:rPr lang="en-US" sz="2400" b="1" dirty="0"/>
              <a:t>we find ourselves becoming part of something (someone) much greater, much more beautiful and fulfilling –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Christcentric</a:t>
            </a:r>
            <a:r>
              <a:rPr lang="en-US" sz="2400" b="1" dirty="0"/>
              <a:t>!. </a:t>
            </a:r>
          </a:p>
          <a:p>
            <a:r>
              <a:rPr lang="en-US" sz="2400" dirty="0"/>
              <a:t>But this experience of true humanity </a:t>
            </a:r>
            <a:r>
              <a:rPr lang="en-US" sz="2400" b="1" dirty="0"/>
              <a:t>‘in God’ is not something to hold to ourselves. It is for all humanity, indeed for all creation (Roman, 8.19).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E711E-739E-4100-A6BD-FC336E98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4C36123-47F9-43ED-8125-E40C241C5976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E25D8B-9901-4DFC-B7D7-C0C626AC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 THE CALLING: The Sermon on the Mount </a:t>
            </a:r>
          </a:p>
          <a:p>
            <a:r>
              <a:rPr lang="en-US" sz="3200" dirty="0">
                <a:solidFill>
                  <a:srgbClr val="EBEBEB"/>
                </a:solidFill>
              </a:rPr>
              <a:t> </a:t>
            </a:r>
            <a:br>
              <a:rPr lang="en-US" sz="3200" dirty="0">
                <a:solidFill>
                  <a:srgbClr val="EBEBEB"/>
                </a:solidFill>
              </a:rPr>
            </a:b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29E0-3213-445C-935A-E163AA17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860493-60E6-45BA-87D5-91052C33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</a:t>
            </a:r>
            <a:r>
              <a:rPr lang="en-US" sz="2400" b="1" dirty="0"/>
              <a:t>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poor in spirit</a:t>
            </a:r>
            <a:r>
              <a:rPr lang="en-US" sz="2400" b="1" dirty="0"/>
              <a:t> </a:t>
            </a:r>
            <a:r>
              <a:rPr lang="en-US" sz="2000" dirty="0"/>
              <a:t>are those who have accepted the loss of all things including their own selves for his sake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Those who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hunger and thirst for righteousness</a:t>
            </a:r>
            <a:r>
              <a:rPr lang="en-US" sz="2400" b="1" dirty="0"/>
              <a:t> </a:t>
            </a:r>
            <a:r>
              <a:rPr lang="en-US" sz="2000" dirty="0"/>
              <a:t>are those renouncing all claims to personal achievement, who wait for God’s reign of righteousness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merciful</a:t>
            </a:r>
            <a:r>
              <a:rPr lang="en-US" sz="2000" b="1" dirty="0"/>
              <a:t>, </a:t>
            </a:r>
            <a:r>
              <a:rPr lang="en-US" sz="2000" dirty="0"/>
              <a:t>having given up claims to their own dignity, become "men for others," helping the needy, sick, </a:t>
            </a:r>
            <a:r>
              <a:rPr lang="en-US" sz="2000" dirty="0" err="1"/>
              <a:t>castouts</a:t>
            </a:r>
            <a:r>
              <a:rPr lang="en-US" sz="2000" dirty="0"/>
              <a:t> — </a:t>
            </a:r>
            <a:r>
              <a:rPr lang="en-US" sz="2000" i="1" dirty="0"/>
              <a:t>all those who need any kind of ministry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Pure in heart </a:t>
            </a:r>
            <a:r>
              <a:rPr lang="en-US" sz="2000" dirty="0"/>
              <a:t>become that way by giving their hearts completely to the reign of Jesus.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Peacemakers</a:t>
            </a:r>
            <a:r>
              <a:rPr lang="en-US" sz="2400" b="1" dirty="0"/>
              <a:t> </a:t>
            </a:r>
            <a:r>
              <a:rPr lang="en-US" sz="2000" dirty="0"/>
              <a:t>renounce all violence and "maintain fellowship where others would break it off."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0010E-DC05-46D0-80D6-B39F5DE6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4C36123-47F9-43ED-8125-E40C241C5976}" type="slidenum">
              <a:rPr lang="en-US" sz="1000" smtClean="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9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37D770-2EC0-41AC-8504-6BEB95826585}"/>
              </a:ext>
            </a:extLst>
          </p:cNvPr>
          <p:cNvSpPr txBox="1">
            <a:spLocks/>
          </p:cNvSpPr>
          <p:nvPr/>
        </p:nvSpPr>
        <p:spPr>
          <a:xfrm>
            <a:off x="1000372" y="1209957"/>
            <a:ext cx="3034580" cy="443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</a:rPr>
              <a:t>The Harvest is Ripe: the </a:t>
            </a:r>
            <a:r>
              <a:rPr lang="en-US" sz="3200" b="1" dirty="0" err="1">
                <a:solidFill>
                  <a:schemeClr val="tx1"/>
                </a:solidFill>
              </a:rPr>
              <a:t>Labourers</a:t>
            </a:r>
            <a:r>
              <a:rPr lang="en-US" sz="3200" b="1" dirty="0">
                <a:solidFill>
                  <a:schemeClr val="tx1"/>
                </a:solidFill>
              </a:rPr>
              <a:t> are Few…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008A-3F48-4BD6-8B77-CEF0541B1247}"/>
              </a:ext>
            </a:extLst>
          </p:cNvPr>
          <p:cNvSpPr txBox="1">
            <a:spLocks/>
          </p:cNvSpPr>
          <p:nvPr/>
        </p:nvSpPr>
        <p:spPr>
          <a:xfrm>
            <a:off x="4678424" y="1059025"/>
            <a:ext cx="5302189" cy="473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Bonhoeffer’s exposition of the Sermon on the Mount, he gives an exposition of Matthew 9:35-10:42</a:t>
            </a:r>
            <a:endParaRPr lang="en-US" sz="2400" b="1" baseline="30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The Harvest </a:t>
            </a:r>
            <a:r>
              <a:rPr lang="en-US" sz="1700" dirty="0">
                <a:solidFill>
                  <a:schemeClr val="tx1"/>
                </a:solidFill>
              </a:rPr>
              <a:t>(the people are without a shepherd, without relief, deliverance, and forgiveness) for which one must pray for laborers;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The Call of the Apostles </a:t>
            </a:r>
            <a:r>
              <a:rPr lang="en-US" sz="1700" dirty="0">
                <a:solidFill>
                  <a:schemeClr val="tx1"/>
                </a:solidFill>
              </a:rPr>
              <a:t>(who are given power stronger than Satan’s and are bound together only by their choice and call);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The Work </a:t>
            </a:r>
            <a:r>
              <a:rPr lang="en-US" sz="1700" dirty="0">
                <a:solidFill>
                  <a:schemeClr val="tx1"/>
                </a:solidFill>
              </a:rPr>
              <a:t>(fulfilling their commission to preach, traveling as messengers of the King, living in "royal poverty," warning men of the urgency of the times);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Suffering</a:t>
            </a:r>
            <a:r>
              <a:rPr lang="en-US" sz="1700" dirty="0">
                <a:solidFill>
                  <a:schemeClr val="tx1"/>
                </a:solidFill>
              </a:rPr>
              <a:t> of the messengers (as Jesus was persecuted so the messengers will be, but they are forewarned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693FD-CB25-483C-A0BE-6CA87AAE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DR GWENDOLINE WILLIAMS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3B869-F019-4458-98AB-6E5497F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4" name="Rectangle 3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36">
            <a:extLst>
              <a:ext uri="{FF2B5EF4-FFF2-40B4-BE49-F238E27FC236}">
                <a16:creationId xmlns:a16="http://schemas.microsoft.com/office/drawing/2014/main" id="{0325AC77-4E29-4B54-B3D4-66A0948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7F71114-7222-454E-810C-08A91C6C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567C3E77-7011-4BEA-8CCE-2BF85ED7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48BC031-B58F-4F11-8D35-F9366F86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BEING CALLED</a:t>
            </a:r>
            <a:br>
              <a:rPr lang="en-US" sz="4400" dirty="0"/>
            </a:br>
            <a:r>
              <a:rPr lang="en-US" sz="4400" dirty="0"/>
              <a:t>The Societal Context: Global, Regional, National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3DAE2-4805-4FB5-BB59-14B21D933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333" y="4777380"/>
            <a:ext cx="5730960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767EFF-F63C-4F77-8C78-592C7115C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r="26616" b="-2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46" name="Rectangle 40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05705-59E4-4373-BA7E-95EB927D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6F548C-64EC-4251-A78A-F267740B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419145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4E4E7F-FB58-4784-B54C-2517F715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EBEBEB"/>
                </a:solidFill>
              </a:rPr>
              <a:t>The Call to Strengthen Faith in Action -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Global</a:t>
            </a:r>
            <a:endParaRPr lang="en-US" sz="2800" dirty="0">
              <a:solidFill>
                <a:srgbClr val="EBEBEB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BBC7E0C-61CB-4B91-A87F-3E7CA545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2CCC60-E8CD-4174-8B1A-7DF615B22EE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4A2BB04C-CC95-49F2-BF17-9A5DA00A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43" y="2571030"/>
            <a:ext cx="5211979" cy="3820808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The </a:t>
            </a:r>
            <a:r>
              <a:rPr lang="en-US" sz="2000" b="1" dirty="0"/>
              <a:t>17 Sustainable Development Goals (SDGs) </a:t>
            </a:r>
            <a:r>
              <a:rPr lang="en-US" dirty="0"/>
              <a:t>are an urgent call for action by all countries (developed and developing) in a global partnership.</a:t>
            </a:r>
          </a:p>
          <a:p>
            <a:pPr algn="just"/>
            <a:r>
              <a:rPr lang="en-US" sz="2000" b="1" dirty="0"/>
              <a:t>The 2030 Agenda for Sustainable Development adopted by all United Nations Member States 2015</a:t>
            </a:r>
            <a:r>
              <a:rPr lang="en-US" dirty="0"/>
              <a:t>, provides a shared blueprint for peace and prosperity for people and the planet, now and into the future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E08F88-B40C-42C8-AD10-1D7BFEA7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43" y="2272554"/>
            <a:ext cx="5790914" cy="42897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05EB3-78BA-4824-91FD-D7A9B83B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411925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02025A-8306-4F6C-8235-FC78ED9D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The Call to Strengthen Faith in Action - </a:t>
            </a:r>
            <a:r>
              <a:rPr lang="en-US" sz="3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Regional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BB059-8479-4E4C-9BC1-B47EBC15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380129"/>
            <a:ext cx="10478045" cy="401170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Strategic Plan for the CARICOM envisages a Caribbean Community that: </a:t>
            </a:r>
          </a:p>
          <a:p>
            <a:pPr lvl="1"/>
            <a:r>
              <a:rPr lang="en-US" sz="2000" dirty="0"/>
              <a:t>Is  </a:t>
            </a:r>
            <a:r>
              <a:rPr lang="en-US" sz="2800" b="1" dirty="0"/>
              <a:t>integrated, inclusive and resilient</a:t>
            </a:r>
            <a:r>
              <a:rPr lang="en-US" sz="2000" dirty="0"/>
              <a:t>; driven by knowledge, excellence, innovation and productivity.</a:t>
            </a:r>
          </a:p>
          <a:p>
            <a:pPr lvl="1"/>
            <a:r>
              <a:rPr lang="en-US" sz="2000" dirty="0"/>
              <a:t>Where </a:t>
            </a:r>
            <a:r>
              <a:rPr lang="en-US" sz="2800" b="1" dirty="0"/>
              <a:t>every citizen is secure </a:t>
            </a:r>
            <a:r>
              <a:rPr lang="en-US" sz="2000" dirty="0"/>
              <a:t>and has the opportunity to </a:t>
            </a:r>
            <a:r>
              <a:rPr lang="en-US" sz="2000" dirty="0" err="1"/>
              <a:t>realise</a:t>
            </a:r>
            <a:r>
              <a:rPr lang="en-US" sz="2000" dirty="0"/>
              <a:t> his or her potential with guaranteed human rights and social justice.</a:t>
            </a:r>
          </a:p>
          <a:p>
            <a:pPr lvl="1"/>
            <a:r>
              <a:rPr lang="en-US" sz="2000" dirty="0"/>
              <a:t>Contributes to, and shares in, its </a:t>
            </a:r>
            <a:r>
              <a:rPr lang="en-US" sz="2800" b="1" dirty="0"/>
              <a:t>economic, social and cultural prosperity</a:t>
            </a:r>
            <a:r>
              <a:rPr lang="en-US" sz="2400" dirty="0"/>
              <a:t>.</a:t>
            </a:r>
            <a:endParaRPr lang="en-US" sz="2000" dirty="0"/>
          </a:p>
          <a:p>
            <a:pPr lvl="1"/>
            <a:r>
              <a:rPr lang="en-US" sz="2000" dirty="0"/>
              <a:t>Is a </a:t>
            </a:r>
            <a:r>
              <a:rPr lang="en-US" sz="2800" b="1" dirty="0"/>
              <a:t>unified and competitive force in the global arena</a:t>
            </a:r>
            <a:r>
              <a:rPr lang="en-US" sz="2000" dirty="0"/>
              <a:t>.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BED9-E71F-4372-9DA0-2320F6F0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60170-9FED-4AD5-94A1-84A86041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55388"/>
            <a:ext cx="838199" cy="76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2400" b="1"/>
              <a:pPr>
                <a:spcAft>
                  <a:spcPts val="600"/>
                </a:spcAft>
              </a:pPr>
              <a:t>17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5482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0EA10-BF10-4D37-9FEE-EA0888462CF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14587"/>
          <a:stretch/>
        </p:blipFill>
        <p:spPr bwMode="auto">
          <a:xfrm>
            <a:off x="4988859" y="1063415"/>
            <a:ext cx="7203141" cy="5498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25738-62B6-422D-A8BD-6D3C92D412EE}"/>
              </a:ext>
            </a:extLst>
          </p:cNvPr>
          <p:cNvSpPr/>
          <p:nvPr/>
        </p:nvSpPr>
        <p:spPr>
          <a:xfrm>
            <a:off x="5885329" y="156900"/>
            <a:ext cx="4818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. </a:t>
            </a:r>
            <a:endParaRPr lang="en-GB" sz="2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DC60CB-DC0D-434E-8661-06C70C32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27" y="3428999"/>
            <a:ext cx="3251329" cy="2142241"/>
          </a:xfrm>
        </p:spPr>
        <p:txBody>
          <a:bodyPr/>
          <a:lstStyle/>
          <a:p>
            <a:r>
              <a:rPr lang="en-US" sz="2800" dirty="0"/>
              <a:t>Six-point strategy for building social, economic, environmental and technological resilience of Member States to 2019 and beyond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720D3-AD37-4D14-ACE9-41F37B3B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7F93A-812B-438D-9D0C-A135D3CA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4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90137-3FFA-460F-A3C8-6228F4253603}"/>
              </a:ext>
            </a:extLst>
          </p:cNvPr>
          <p:cNvSpPr txBox="1">
            <a:spLocks/>
          </p:cNvSpPr>
          <p:nvPr/>
        </p:nvSpPr>
        <p:spPr>
          <a:xfrm>
            <a:off x="994087" y="1130603"/>
            <a:ext cx="3342442" cy="459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EBEBEB"/>
                </a:solidFill>
              </a:rPr>
              <a:t> The Call to Strengthen Faith in Action –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(Trinidad and Tobago)</a:t>
            </a: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3818-27C4-4D25-A438-33AE5052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9FF4-F610-4656-B3E0-F9DEA76D9E0E}"/>
              </a:ext>
            </a:extLst>
          </p:cNvPr>
          <p:cNvSpPr txBox="1">
            <a:spLocks/>
          </p:cNvSpPr>
          <p:nvPr/>
        </p:nvSpPr>
        <p:spPr>
          <a:xfrm>
            <a:off x="5290076" y="402165"/>
            <a:ext cx="6547917" cy="598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Goal -- Putting People First: Nurturing Our Greatest Asset.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400050" lvl="1" indent="0">
              <a:lnSpc>
                <a:spcPct val="90000"/>
              </a:lnSpc>
            </a:pPr>
            <a:r>
              <a:rPr lang="en-US" sz="1800" dirty="0"/>
              <a:t>“All our citizens, particularly the most vulnerable, must be loved and cared for and treated with dignity and respect. We must create a society in which all the basic needs of the people are met and each individual is given an opportunity to contribute and to self-actualize.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(Community &amp; Worship)</a:t>
            </a:r>
            <a:endParaRPr lang="en-US" sz="2400" dirty="0"/>
          </a:p>
          <a:p>
            <a:pPr marL="400050" lvl="1" indent="0">
              <a:lnSpc>
                <a:spcPct val="90000"/>
              </a:lnSpc>
            </a:pPr>
            <a:r>
              <a:rPr lang="en-US" sz="1800" dirty="0"/>
              <a:t>This means that we must eradicate poverty, discrimination, economic and social marginalization, disease and poor 45 health and substandard living conditions. </a:t>
            </a:r>
          </a:p>
          <a:p>
            <a:pPr marL="400050" lvl="1" indent="0">
              <a:lnSpc>
                <a:spcPct val="90000"/>
              </a:lnSpc>
            </a:pPr>
            <a:r>
              <a:rPr lang="en-US" sz="1800" dirty="0"/>
              <a:t>We should provide a nurturing environment that teaches, promotes and richly reinforces behaviours and skills needed to create productive citizens. 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(Stewardship &amp; Worship)</a:t>
            </a:r>
            <a:endParaRPr lang="en-US" sz="1800" b="1" dirty="0"/>
          </a:p>
          <a:p>
            <a:pPr marL="400050" lvl="1" indent="0">
              <a:lnSpc>
                <a:spcPct val="90000"/>
              </a:lnSpc>
            </a:pPr>
            <a:r>
              <a:rPr lang="en-US" sz="1800" dirty="0"/>
              <a:t>We must build a society that shares the social attributes and cultural norms of trust, goodwill, honesty, respect, tolerance, integrity, benevolence and civic pride, social justice and community spirit”.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(Worship, Community and Stewardship)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3A841-E75D-4899-ADC5-7A3B103F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D22F896-40B5-4ADD-8801-0D06FADFA095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16080-8F04-4956-96DA-705AAD6EE1F8}"/>
              </a:ext>
            </a:extLst>
          </p:cNvPr>
          <p:cNvSpPr/>
          <p:nvPr/>
        </p:nvSpPr>
        <p:spPr>
          <a:xfrm>
            <a:off x="6366901" y="6387919"/>
            <a:ext cx="4330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National Development Strategy 2016 – 2030: Vision 2030</a:t>
            </a:r>
          </a:p>
        </p:txBody>
      </p:sp>
    </p:spTree>
    <p:extLst>
      <p:ext uri="{BB962C8B-B14F-4D97-AF65-F5344CB8AC3E}">
        <p14:creationId xmlns:p14="http://schemas.microsoft.com/office/powerpoint/2010/main" val="29296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1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57ADAC-FDF9-48D6-8A1D-401C650B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TABLE OF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17C0C-2548-4214-B702-824A0A19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589" y="519243"/>
            <a:ext cx="667010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Discipleship</a:t>
            </a:r>
            <a:r>
              <a:rPr lang="en-US" sz="2400" dirty="0"/>
              <a:t> – The Mandate (Strategic Focus: ‘Intentional Discipleship -- 2016)</a:t>
            </a:r>
          </a:p>
          <a:p>
            <a:r>
              <a:rPr lang="en-US" sz="2400" b="1" dirty="0"/>
              <a:t>Visioning Discipleship </a:t>
            </a:r>
            <a:r>
              <a:rPr lang="en-US" sz="2400" dirty="0"/>
              <a:t>– ‘Thy Kingdom Come’</a:t>
            </a:r>
          </a:p>
          <a:p>
            <a:r>
              <a:rPr lang="en-US" sz="2400" b="1" dirty="0"/>
              <a:t>The Mission of Discipleship </a:t>
            </a:r>
            <a:r>
              <a:rPr lang="en-US" sz="2400" dirty="0"/>
              <a:t>-- Called: Empowered: Sent -- 5 Thematic Issues</a:t>
            </a:r>
          </a:p>
          <a:p>
            <a:r>
              <a:rPr lang="en-US" sz="2400" b="1" dirty="0"/>
              <a:t>Caribbean Context</a:t>
            </a:r>
            <a:r>
              <a:rPr lang="en-US" sz="2400" dirty="0"/>
              <a:t>… Economy, Society, Polity</a:t>
            </a:r>
          </a:p>
          <a:p>
            <a:r>
              <a:rPr lang="en-US" sz="2400" b="1" dirty="0"/>
              <a:t>Getting Our Priorities</a:t>
            </a:r>
            <a:r>
              <a:rPr lang="en-US" sz="2400" dirty="0"/>
              <a:t>: in light of Discipleship Mandate, Vision, and Context -- Focusing Our Priorities  </a:t>
            </a:r>
          </a:p>
          <a:p>
            <a:r>
              <a:rPr lang="en-US" sz="2400" b="1" dirty="0"/>
              <a:t>Readying Ourselves for Discipleship </a:t>
            </a:r>
            <a:r>
              <a:rPr lang="en-US" sz="2400" dirty="0"/>
              <a:t>– Key Success Factors (Transformational Leadership; Commitment Planning)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6127-D2EB-4252-BC3E-B41AFCEC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BD638B-845F-456A-8407-F9E342CC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22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791B3-E586-4BC3-B160-332D2FA60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r="1" b="12157"/>
          <a:stretch/>
        </p:blipFill>
        <p:spPr>
          <a:xfrm>
            <a:off x="6774511" y="480060"/>
            <a:ext cx="4929808" cy="5897880"/>
          </a:xfrm>
          <a:custGeom>
            <a:avLst/>
            <a:gdLst>
              <a:gd name="connsiteX0" fmla="*/ 104535 w 4929808"/>
              <a:gd name="connsiteY0" fmla="*/ 0 h 5897880"/>
              <a:gd name="connsiteX1" fmla="*/ 2751151 w 4929808"/>
              <a:gd name="connsiteY1" fmla="*/ 0 h 5897880"/>
              <a:gd name="connsiteX2" fmla="*/ 4769032 w 4929808"/>
              <a:gd name="connsiteY2" fmla="*/ 0 h 5897880"/>
              <a:gd name="connsiteX3" fmla="*/ 4929808 w 4929808"/>
              <a:gd name="connsiteY3" fmla="*/ 0 h 5897880"/>
              <a:gd name="connsiteX4" fmla="*/ 4929808 w 4929808"/>
              <a:gd name="connsiteY4" fmla="*/ 5897880 h 5897880"/>
              <a:gd name="connsiteX5" fmla="*/ 4769032 w 4929808"/>
              <a:gd name="connsiteY5" fmla="*/ 5897880 h 5897880"/>
              <a:gd name="connsiteX6" fmla="*/ 2751151 w 4929808"/>
              <a:gd name="connsiteY6" fmla="*/ 5897880 h 5897880"/>
              <a:gd name="connsiteX7" fmla="*/ 0 w 4929808"/>
              <a:gd name="connsiteY7" fmla="*/ 5897880 h 5897880"/>
              <a:gd name="connsiteX8" fmla="*/ 0 w 4929808"/>
              <a:gd name="connsiteY8" fmla="*/ 5896985 h 5897880"/>
              <a:gd name="connsiteX9" fmla="*/ 103291 w 4929808"/>
              <a:gd name="connsiteY9" fmla="*/ 5896985 h 5897880"/>
              <a:gd name="connsiteX10" fmla="*/ 112340 w 4929808"/>
              <a:gd name="connsiteY10" fmla="*/ 5838313 h 5897880"/>
              <a:gd name="connsiteX11" fmla="*/ 123631 w 4929808"/>
              <a:gd name="connsiteY11" fmla="*/ 5762037 h 5897880"/>
              <a:gd name="connsiteX12" fmla="*/ 135550 w 4929808"/>
              <a:gd name="connsiteY12" fmla="*/ 5671232 h 5897880"/>
              <a:gd name="connsiteX13" fmla="*/ 149820 w 4929808"/>
              <a:gd name="connsiteY13" fmla="*/ 5563476 h 5897880"/>
              <a:gd name="connsiteX14" fmla="*/ 164875 w 4929808"/>
              <a:gd name="connsiteY14" fmla="*/ 5444219 h 5897880"/>
              <a:gd name="connsiteX15" fmla="*/ 180714 w 4929808"/>
              <a:gd name="connsiteY15" fmla="*/ 5309828 h 5897880"/>
              <a:gd name="connsiteX16" fmla="*/ 197494 w 4929808"/>
              <a:gd name="connsiteY16" fmla="*/ 5163329 h 5897880"/>
              <a:gd name="connsiteX17" fmla="*/ 214273 w 4929808"/>
              <a:gd name="connsiteY17" fmla="*/ 5004117 h 5897880"/>
              <a:gd name="connsiteX18" fmla="*/ 231367 w 4929808"/>
              <a:gd name="connsiteY18" fmla="*/ 4834615 h 5897880"/>
              <a:gd name="connsiteX19" fmla="*/ 247205 w 4929808"/>
              <a:gd name="connsiteY19" fmla="*/ 4651794 h 5897880"/>
              <a:gd name="connsiteX20" fmla="*/ 262417 w 4929808"/>
              <a:gd name="connsiteY20" fmla="*/ 4460498 h 5897880"/>
              <a:gd name="connsiteX21" fmla="*/ 276217 w 4929808"/>
              <a:gd name="connsiteY21" fmla="*/ 4258305 h 5897880"/>
              <a:gd name="connsiteX22" fmla="*/ 289390 w 4929808"/>
              <a:gd name="connsiteY22" fmla="*/ 4047637 h 5897880"/>
              <a:gd name="connsiteX23" fmla="*/ 301779 w 4929808"/>
              <a:gd name="connsiteY23" fmla="*/ 3827889 h 5897880"/>
              <a:gd name="connsiteX24" fmla="*/ 306170 w 4929808"/>
              <a:gd name="connsiteY24" fmla="*/ 3715291 h 5897880"/>
              <a:gd name="connsiteX25" fmla="*/ 311031 w 4929808"/>
              <a:gd name="connsiteY25" fmla="*/ 3600271 h 5897880"/>
              <a:gd name="connsiteX26" fmla="*/ 315579 w 4929808"/>
              <a:gd name="connsiteY26" fmla="*/ 3483435 h 5897880"/>
              <a:gd name="connsiteX27" fmla="*/ 318558 w 4929808"/>
              <a:gd name="connsiteY27" fmla="*/ 3365994 h 5897880"/>
              <a:gd name="connsiteX28" fmla="*/ 321224 w 4929808"/>
              <a:gd name="connsiteY28" fmla="*/ 3246131 h 5897880"/>
              <a:gd name="connsiteX29" fmla="*/ 324047 w 4929808"/>
              <a:gd name="connsiteY29" fmla="*/ 3125058 h 5897880"/>
              <a:gd name="connsiteX30" fmla="*/ 325929 w 4929808"/>
              <a:gd name="connsiteY30" fmla="*/ 3001563 h 5897880"/>
              <a:gd name="connsiteX31" fmla="*/ 325929 w 4929808"/>
              <a:gd name="connsiteY31" fmla="*/ 2876858 h 5897880"/>
              <a:gd name="connsiteX32" fmla="*/ 326870 w 4929808"/>
              <a:gd name="connsiteY32" fmla="*/ 2750941 h 5897880"/>
              <a:gd name="connsiteX33" fmla="*/ 325929 w 4929808"/>
              <a:gd name="connsiteY33" fmla="*/ 2623814 h 5897880"/>
              <a:gd name="connsiteX34" fmla="*/ 324047 w 4929808"/>
              <a:gd name="connsiteY34" fmla="*/ 2494871 h 5897880"/>
              <a:gd name="connsiteX35" fmla="*/ 322322 w 4929808"/>
              <a:gd name="connsiteY35" fmla="*/ 2365928 h 5897880"/>
              <a:gd name="connsiteX36" fmla="*/ 318558 w 4929808"/>
              <a:gd name="connsiteY36" fmla="*/ 2235169 h 5897880"/>
              <a:gd name="connsiteX37" fmla="*/ 314638 w 4929808"/>
              <a:gd name="connsiteY37" fmla="*/ 2103199 h 5897880"/>
              <a:gd name="connsiteX38" fmla="*/ 310090 w 4929808"/>
              <a:gd name="connsiteY38" fmla="*/ 1971229 h 5897880"/>
              <a:gd name="connsiteX39" fmla="*/ 303660 w 4929808"/>
              <a:gd name="connsiteY39" fmla="*/ 1838048 h 5897880"/>
              <a:gd name="connsiteX40" fmla="*/ 295976 w 4929808"/>
              <a:gd name="connsiteY40" fmla="*/ 1703656 h 5897880"/>
              <a:gd name="connsiteX41" fmla="*/ 288606 w 4929808"/>
              <a:gd name="connsiteY41" fmla="*/ 1568660 h 5897880"/>
              <a:gd name="connsiteX42" fmla="*/ 279197 w 4929808"/>
              <a:gd name="connsiteY42" fmla="*/ 1433663 h 5897880"/>
              <a:gd name="connsiteX43" fmla="*/ 267906 w 4929808"/>
              <a:gd name="connsiteY43" fmla="*/ 1296850 h 5897880"/>
              <a:gd name="connsiteX44" fmla="*/ 256615 w 4929808"/>
              <a:gd name="connsiteY44" fmla="*/ 1161853 h 5897880"/>
              <a:gd name="connsiteX45" fmla="*/ 243598 w 4929808"/>
              <a:gd name="connsiteY45" fmla="*/ 1024435 h 5897880"/>
              <a:gd name="connsiteX46" fmla="*/ 229328 w 4929808"/>
              <a:gd name="connsiteY46" fmla="*/ 886411 h 5897880"/>
              <a:gd name="connsiteX47" fmla="*/ 214273 w 4929808"/>
              <a:gd name="connsiteY47" fmla="*/ 750203 h 5897880"/>
              <a:gd name="connsiteX48" fmla="*/ 196709 w 4929808"/>
              <a:gd name="connsiteY48" fmla="*/ 612180 h 5897880"/>
              <a:gd name="connsiteX49" fmla="*/ 177891 w 4929808"/>
              <a:gd name="connsiteY49" fmla="*/ 474761 h 5897880"/>
              <a:gd name="connsiteX50" fmla="*/ 159229 w 4929808"/>
              <a:gd name="connsiteY50" fmla="*/ 336738 h 5897880"/>
              <a:gd name="connsiteX51" fmla="*/ 137432 w 4929808"/>
              <a:gd name="connsiteY51" fmla="*/ 199320 h 5897880"/>
              <a:gd name="connsiteX52" fmla="*/ 115163 w 4929808"/>
              <a:gd name="connsiteY52" fmla="*/ 62507 h 58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07820-EAD5-4E8C-80D4-820A5C92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AB971-1BD9-4712-8A7B-E123C431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E8C381-C6C5-4240-84EA-5FB31B8DE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392477"/>
              </p:ext>
            </p:extLst>
          </p:nvPr>
        </p:nvGraphicFramePr>
        <p:xfrm>
          <a:off x="639098" y="592183"/>
          <a:ext cx="6072776" cy="563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3116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13E8DA0-5A71-400A-BFFA-05A0EC799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9" r="9090" b="3827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FFE8A9-9CB4-48F4-AD16-88877CF8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Being Empowered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F36C0-8095-4B68-BAE9-55E2C745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0406" y="4777381"/>
            <a:ext cx="8978860" cy="12652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Vision for Discipleship</a:t>
            </a:r>
            <a:br>
              <a:rPr lang="en-US" b="1" dirty="0"/>
            </a:br>
            <a:r>
              <a:rPr lang="en-US" b="1" dirty="0"/>
              <a:t>(The End State; the Destination)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Mission/Core Values </a:t>
            </a:r>
            <a:br>
              <a:rPr lang="en-US" b="1" dirty="0"/>
            </a:br>
            <a:r>
              <a:rPr lang="en-US" b="1" dirty="0"/>
              <a:t>(The Journey; the Means to Get to the Destination as Vision Realized)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95449-F724-42B2-AAF0-27A82E03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0422D2-4256-46CD-B14A-F8BAFFB0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1134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AB9818-E599-4058-BBA5-6EDA84A72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 r="9090" b="3006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44CD87-68FC-4F1F-A9F4-83CC6805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Being Sent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AB105-FC9E-4751-96A7-AE905C10E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181" y="4777381"/>
            <a:ext cx="8827245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/>
              <a:t>Christcentric</a:t>
            </a:r>
            <a:r>
              <a:rPr lang="en-US" sz="2400" b="1" dirty="0"/>
              <a:t> Discipleship - Liturgy (Worship); Social Dialoging;  Community; Stewardship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1EDA9-2454-4A66-B809-F4F9F0C2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8B155F-3681-4DBB-9957-FE77BA0B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456671" y="2609415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214256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913E1-6AD1-4F56-B7AF-69905FFF8173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EBEBEB"/>
                </a:solidFill>
              </a:rPr>
              <a:t>The Essence of Discipleship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9FD9-DA78-4887-9BC7-BD514D47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9BF20-97B2-46BB-9B9A-FE6A8947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80352D7C-59C2-45C3-845E-4FAD3604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107046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43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BAB41-A4DE-4C4F-8882-A521AC3EFF21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300" dirty="0">
                <a:solidFill>
                  <a:srgbClr val="EBEBEB"/>
                </a:solidFill>
              </a:rPr>
              <a:t> </a:t>
            </a:r>
            <a:r>
              <a:rPr lang="en-US" sz="3300" b="1" dirty="0">
                <a:solidFill>
                  <a:srgbClr val="EBEBEB"/>
                </a:solidFill>
              </a:rPr>
              <a:t>Spiritual/Temporal Values of Discipleship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C626A-D0CE-41AF-BF0F-9C7150DD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F2CA7-B783-4A68-B686-8D911B9B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3186AC8-B8CD-43AF-8940-356C81CB2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560228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EA69C9-9546-45F0-9CC5-7B00EBBC98DE}"/>
              </a:ext>
            </a:extLst>
          </p:cNvPr>
          <p:cNvSpPr txBox="1"/>
          <p:nvPr/>
        </p:nvSpPr>
        <p:spPr>
          <a:xfrm>
            <a:off x="2516958" y="6287678"/>
            <a:ext cx="7249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Strategic Plan 2016 – 2020: Anglican Diocese of Trinidad &amp; Tobago</a:t>
            </a:r>
          </a:p>
        </p:txBody>
      </p:sp>
    </p:spTree>
    <p:extLst>
      <p:ext uri="{BB962C8B-B14F-4D97-AF65-F5344CB8AC3E}">
        <p14:creationId xmlns:p14="http://schemas.microsoft.com/office/powerpoint/2010/main" val="161128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5E43F-4019-4AB9-AC11-48214AE75017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rgbClr val="EBEBEB"/>
                </a:solidFill>
              </a:rPr>
              <a:t>Elements of Discipleship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1393-DAC5-40BD-BF4B-3C9E6B3C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B2D69-D328-49FC-8F9F-BE8957DB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2B3C86-7168-46F2-B210-D2C4E30A3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790406"/>
              </p:ext>
            </p:extLst>
          </p:nvPr>
        </p:nvGraphicFramePr>
        <p:xfrm>
          <a:off x="561110" y="1956024"/>
          <a:ext cx="11069780" cy="444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42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7A3437-5F15-4048-A851-EB5244E9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600">
                <a:solidFill>
                  <a:srgbClr val="FFFFFF"/>
                </a:solidFill>
              </a:rPr>
              <a:t>Plan of Action for </a:t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The Anglican Church in the Province of the West Indies</a:t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 2015 - 2018</a:t>
            </a:r>
            <a:br>
              <a:rPr lang="en-US" sz="4600">
                <a:solidFill>
                  <a:srgbClr val="FFFFFF"/>
                </a:solidFill>
              </a:rPr>
            </a:b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0C67B-DC45-49BB-8A29-4D29F7F7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A431D-4582-46BC-8FAD-F17B178B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B31166"/>
                </a:solidFill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112202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680D-F094-461A-AFA5-8F58487F6AB8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2500">
                <a:solidFill>
                  <a:srgbClr val="EBEBEB"/>
                </a:solidFill>
              </a:rPr>
              <a:t>Discipleship in Action – Mission Critical Activities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4DA4C-9F3B-483C-943B-BB95E872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5FDEC-83BA-4487-BBA2-0C91018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A9479816-224F-403B-AB05-5157B3E60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93663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C0BAAB9-BBB3-4666-BFE9-89B781114DB4}"/>
              </a:ext>
            </a:extLst>
          </p:cNvPr>
          <p:cNvSpPr/>
          <p:nvPr/>
        </p:nvSpPr>
        <p:spPr>
          <a:xfrm>
            <a:off x="2887962" y="6360618"/>
            <a:ext cx="7598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Source: survey of  mandate of religious communities, UK; Australia</a:t>
            </a:r>
          </a:p>
        </p:txBody>
      </p:sp>
    </p:spTree>
    <p:extLst>
      <p:ext uri="{BB962C8B-B14F-4D97-AF65-F5344CB8AC3E}">
        <p14:creationId xmlns:p14="http://schemas.microsoft.com/office/powerpoint/2010/main" val="3920610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12765-B9E0-49E3-ADF7-DFC299A6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23" y="934214"/>
            <a:ext cx="5156054" cy="52314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780EE7-100A-4A22-B542-8A13D28992BA}"/>
              </a:ext>
            </a:extLst>
          </p:cNvPr>
          <p:cNvSpPr/>
          <p:nvPr/>
        </p:nvSpPr>
        <p:spPr>
          <a:xfrm>
            <a:off x="8439016" y="6359572"/>
            <a:ext cx="165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olkorn"/>
              </a:rPr>
              <a:t>Paul J. Bucknell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97CB46-4BCF-4640-A7AA-5DB5EE13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Arenas for Carrying Out the </a:t>
            </a:r>
            <a:r>
              <a:rPr lang="en-US" dirty="0" err="1"/>
              <a:t>Christcentric</a:t>
            </a:r>
            <a:r>
              <a:rPr lang="en-US" dirty="0"/>
              <a:t> Mission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545FB1-A8C1-4285-B356-EF16C1BD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CC28-563D-4357-A83A-F2C9F86E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7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8" name="Picture 7" descr="A group of people standing on a rock&#10;&#10;Description automatically generated">
            <a:extLst>
              <a:ext uri="{FF2B5EF4-FFF2-40B4-BE49-F238E27FC236}">
                <a16:creationId xmlns:a16="http://schemas.microsoft.com/office/drawing/2014/main" id="{76479892-F1A2-4B74-AC3E-25F2693D66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 r="9090" b="14546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CB1BFF-6D82-4F10-9E6C-6FE2ED30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Being Sent: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AB105-FC9E-4751-96A7-AE905C10E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7245" cy="8614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b="1" dirty="0"/>
              <a:t>Being Sent: </a:t>
            </a:r>
            <a:r>
              <a:rPr lang="en-US" sz="2400" b="1" dirty="0" err="1"/>
              <a:t>Christcentric</a:t>
            </a:r>
            <a:r>
              <a:rPr lang="en-US" sz="2400" b="1" dirty="0"/>
              <a:t> Discipleship – Liturgy (Worship); Social Dialoging;  Community; Stewardship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36FBD-0266-4228-A5B7-98F04D07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1D8249-C415-41DE-92D7-236B3132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46350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4B90CC10-409F-430A-A679-5BC36108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The Mandate  (Calling) for Discipleship –</a:t>
            </a:r>
            <a:br>
              <a:rPr lang="en-US" sz="3300" dirty="0">
                <a:solidFill>
                  <a:srgbClr val="EBEBEB"/>
                </a:solidFill>
              </a:rPr>
            </a:br>
            <a:br>
              <a:rPr lang="en-US" sz="3300" dirty="0">
                <a:solidFill>
                  <a:srgbClr val="EBEBEB"/>
                </a:solidFill>
              </a:rPr>
            </a:br>
            <a:r>
              <a:rPr lang="en-US" sz="3300" dirty="0">
                <a:solidFill>
                  <a:srgbClr val="EBEBEB"/>
                </a:solidFill>
              </a:rPr>
              <a:t>The Five Marks of Mission (p. 3)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4598C-93A4-4476-9273-B5F25A2F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A5B9C-6805-4A87-B680-74B849C0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graphicFrame>
        <p:nvGraphicFramePr>
          <p:cNvPr id="40" name="Content Placeholder 8">
            <a:extLst>
              <a:ext uri="{FF2B5EF4-FFF2-40B4-BE49-F238E27FC236}">
                <a16:creationId xmlns:a16="http://schemas.microsoft.com/office/drawing/2014/main" id="{B1639AC7-1015-4DD5-9C91-A7BCE6FFB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146317"/>
              </p:ext>
            </p:extLst>
          </p:nvPr>
        </p:nvGraphicFramePr>
        <p:xfrm>
          <a:off x="5181644" y="1063416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179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751F-1F26-49CC-B4B6-5BC10D37CB73}"/>
              </a:ext>
            </a:extLst>
          </p:cNvPr>
          <p:cNvSpPr txBox="1">
            <a:spLocks/>
          </p:cNvSpPr>
          <p:nvPr/>
        </p:nvSpPr>
        <p:spPr>
          <a:xfrm>
            <a:off x="994087" y="1130603"/>
            <a:ext cx="3342442" cy="459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EBEBEB"/>
                </a:solidFill>
              </a:rPr>
              <a:t>In the Vineyard of Intentional  Discipleship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EBEBEB"/>
                </a:solidFill>
              </a:rPr>
              <a:t>(The Five Thematic Issues)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F4D4-B8FD-463C-B910-DAECD680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D72E-A449-4A7F-81FA-2987509A60ED}"/>
              </a:ext>
            </a:extLst>
          </p:cNvPr>
          <p:cNvSpPr txBox="1">
            <a:spLocks/>
          </p:cNvSpPr>
          <p:nvPr/>
        </p:nvSpPr>
        <p:spPr>
          <a:xfrm>
            <a:off x="5290077" y="437513"/>
            <a:ext cx="5502614" cy="595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Equipping our Youth for Discipleship</a:t>
            </a:r>
          </a:p>
          <a:p>
            <a:r>
              <a:rPr lang="en-US" sz="2800" b="1" dirty="0"/>
              <a:t>Discipleship within the Family</a:t>
            </a:r>
          </a:p>
          <a:p>
            <a:r>
              <a:rPr lang="en-US" sz="2800" b="1" dirty="0"/>
              <a:t>Discipleship within a Multicultural Society</a:t>
            </a:r>
          </a:p>
          <a:p>
            <a:r>
              <a:rPr lang="en-US" sz="2800" b="1" dirty="0"/>
              <a:t>Discipleship in an Era of Moral Indifference </a:t>
            </a:r>
          </a:p>
          <a:p>
            <a:r>
              <a:rPr lang="en-US" sz="2800" b="1" dirty="0"/>
              <a:t>The Church’s Role in Developing Models for Christian Discipleship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C541-7A5F-4C42-B7BD-C830C1E8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D22F896-40B5-4ADD-8801-0D06FADFA095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30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1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6B07AA-3ED9-4499-8588-5E3D751DE57D}"/>
              </a:ext>
            </a:extLst>
          </p:cNvPr>
          <p:cNvSpPr txBox="1">
            <a:spLocks/>
          </p:cNvSpPr>
          <p:nvPr/>
        </p:nvSpPr>
        <p:spPr>
          <a:xfrm>
            <a:off x="1000372" y="1209957"/>
            <a:ext cx="3034580" cy="443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Equipping our Youth for Discipleship -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Building the Church’s Talent Pipeline/ Succession Planning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58168-3C4C-436D-BBC9-8ABB570D4122}"/>
              </a:ext>
            </a:extLst>
          </p:cNvPr>
          <p:cNvSpPr txBox="1">
            <a:spLocks/>
          </p:cNvSpPr>
          <p:nvPr/>
        </p:nvSpPr>
        <p:spPr>
          <a:xfrm>
            <a:off x="4678424" y="1059025"/>
            <a:ext cx="5302189" cy="473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/>
            <a:r>
              <a:rPr lang="en-US" sz="2400" dirty="0">
                <a:solidFill>
                  <a:schemeClr val="tx1"/>
                </a:solidFill>
              </a:rPr>
              <a:t>Beyond a token “</a:t>
            </a:r>
            <a:r>
              <a:rPr lang="en-US" sz="2400" b="1" dirty="0">
                <a:solidFill>
                  <a:schemeClr val="tx1"/>
                </a:solidFill>
              </a:rPr>
              <a:t>Youth Sunday”  </a:t>
            </a:r>
            <a:r>
              <a:rPr lang="en-US" sz="2400" dirty="0">
                <a:solidFill>
                  <a:schemeClr val="tx1"/>
                </a:solidFill>
              </a:rPr>
              <a:t>participatory LSSC Management of the Affairs of the Church.</a:t>
            </a:r>
          </a:p>
          <a:p>
            <a:pPr marL="290513" indent="-290513" algn="just"/>
            <a:r>
              <a:rPr lang="en-US" sz="2400" b="1" dirty="0">
                <a:solidFill>
                  <a:schemeClr val="tx1"/>
                </a:solidFill>
              </a:rPr>
              <a:t>Youth involvement as ushers, choristers, music volunteers, scripture readers, teaching Sunday School…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David Wright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CC98-A622-40FC-8A1A-0391CED5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DR GWENDOLINE WILLIAMS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8B5D3-A928-40D2-A507-D7FA17F8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0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D7C42F8-2FBF-4A5F-9414-27321084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tx1"/>
                </a:solidFill>
              </a:rPr>
              <a:t>Equipping our Youth for Discipleship - </a:t>
            </a:r>
          </a:p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tx1"/>
                </a:solidFill>
              </a:rPr>
              <a:t>Building the Church’s Talent Pipeline/ Succession Planning </a:t>
            </a:r>
          </a:p>
          <a:p>
            <a:pPr algn="r">
              <a:lnSpc>
                <a:spcPct val="90000"/>
              </a:lnSpc>
            </a:pP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68768-27F6-410B-8899-FDAE4F46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Programmes</a:t>
            </a:r>
            <a:r>
              <a:rPr lang="en-US" sz="2400" dirty="0">
                <a:solidFill>
                  <a:schemeClr val="tx1"/>
                </a:solidFill>
              </a:rPr>
              <a:t> at denominationally run schools and in partnership with interdenominational Christian organizations with a </a:t>
            </a:r>
            <a:r>
              <a:rPr lang="en-US" sz="2400" b="1" dirty="0">
                <a:solidFill>
                  <a:schemeClr val="tx1"/>
                </a:solidFill>
              </a:rPr>
              <a:t>focus on equipping students for Christian life, for  Discipleship Ministry and leadership within public institutions </a:t>
            </a:r>
            <a:r>
              <a:rPr lang="en-US" sz="2400" dirty="0">
                <a:solidFill>
                  <a:schemeClr val="tx1"/>
                </a:solidFill>
              </a:rPr>
              <a:t>and beyond.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intention is to </a:t>
            </a:r>
            <a:r>
              <a:rPr lang="en-US" sz="2400" b="1" dirty="0">
                <a:solidFill>
                  <a:schemeClr val="tx1"/>
                </a:solidFill>
              </a:rPr>
              <a:t>bring up maturing believers who are Spirit-led and  LSSC Christ </a:t>
            </a:r>
            <a:r>
              <a:rPr lang="en-US" sz="2400" b="1" dirty="0" err="1">
                <a:solidFill>
                  <a:schemeClr val="tx1"/>
                </a:solidFill>
              </a:rPr>
              <a:t>centred</a:t>
            </a:r>
            <a:r>
              <a:rPr lang="en-US" sz="2400" b="1" dirty="0">
                <a:solidFill>
                  <a:schemeClr val="tx1"/>
                </a:solidFill>
              </a:rPr>
              <a:t> in life, mission, and purpose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9DF3A-75E2-472B-BD6E-A449410E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DR GWENDOLINE WILLIAMS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ABDFE-6F9A-49C9-9154-B3355016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7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2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3E72686-B5A1-4384-86F4-B874B3B3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Discipleship within the Family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Train up a Child in the way he/she should go…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Based on Core Values in the 2015-2020 Strategic Plan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9EB21376-100F-4A0C-BA0D-68783270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Enhancing family life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widely recognized as being in need of strengthening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Anglican Church Training and Employment Mission (ACTEM)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has expanded the scope of the committee to include interview training, resume writing and preparation for the world of work; and handling job loss.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1"/>
                </a:solidFill>
              </a:rPr>
              <a:t>Parenting Program</a:t>
            </a:r>
            <a:r>
              <a:rPr lang="en-US" sz="1900" b="1" dirty="0">
                <a:solidFill>
                  <a:schemeClr val="tx1"/>
                </a:solidFill>
              </a:rPr>
              <a:t>s </a:t>
            </a:r>
            <a:r>
              <a:rPr lang="en-US" dirty="0">
                <a:solidFill>
                  <a:schemeClr val="tx1"/>
                </a:solidFill>
              </a:rPr>
              <a:t>(Train the Trainers) – Children’s Home </a:t>
            </a:r>
            <a:r>
              <a:rPr lang="en-US" b="1" dirty="0">
                <a:solidFill>
                  <a:schemeClr val="tx1"/>
                </a:solidFill>
              </a:rPr>
              <a:t>(Community)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1"/>
                </a:solidFill>
              </a:rPr>
              <a:t>Social Outreach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preventing and mitigating GBV; Food Bank; Homework </a:t>
            </a:r>
            <a:r>
              <a:rPr lang="en-US" dirty="0" err="1">
                <a:solidFill>
                  <a:schemeClr val="tx1"/>
                </a:solidFill>
              </a:rPr>
              <a:t>Centres</a:t>
            </a:r>
            <a:r>
              <a:rPr lang="en-US" dirty="0">
                <a:solidFill>
                  <a:schemeClr val="tx1"/>
                </a:solidFill>
              </a:rPr>
              <a:t>; Walkathons (</a:t>
            </a:r>
            <a:r>
              <a:rPr lang="en-US" b="1" dirty="0">
                <a:solidFill>
                  <a:schemeClr val="tx1"/>
                </a:solidFill>
              </a:rPr>
              <a:t>Community)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</a:rPr>
              <a:t>Prayer and Spirituality Commit</a:t>
            </a:r>
            <a:r>
              <a:rPr lang="en-US" b="1" dirty="0">
                <a:solidFill>
                  <a:schemeClr val="tx1"/>
                </a:solidFill>
              </a:rPr>
              <a:t>tee – </a:t>
            </a:r>
            <a:r>
              <a:rPr lang="en-US" dirty="0">
                <a:solidFill>
                  <a:schemeClr val="tx1"/>
                </a:solidFill>
              </a:rPr>
              <a:t>Bible Festival (</a:t>
            </a:r>
            <a:r>
              <a:rPr lang="en-US" b="1" dirty="0">
                <a:solidFill>
                  <a:schemeClr val="tx1"/>
                </a:solidFill>
              </a:rPr>
              <a:t>Liturgy/Social Dialoguing)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</a:rPr>
              <a:t>Mothers’ Union Looking</a:t>
            </a:r>
            <a:r>
              <a:rPr lang="en-US" b="1" dirty="0">
                <a:solidFill>
                  <a:schemeClr val="tx1"/>
                </a:solidFill>
              </a:rPr>
              <a:t>, Observing and Acting (MULOA) (Stewardship)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</a:rPr>
              <a:t>‘The Provincial Link’ </a:t>
            </a:r>
            <a:r>
              <a:rPr lang="en-US" b="1" dirty="0">
                <a:solidFill>
                  <a:schemeClr val="tx1"/>
                </a:solidFill>
              </a:rPr>
              <a:t> (new publication)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AB103-6F2D-4745-AA38-41EBB0F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504" y="317862"/>
            <a:ext cx="838199" cy="76768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FAF7-372F-4C9E-A652-FCDF6324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>
                    <a:lumMod val="85000"/>
                    <a:lumOff val="15000"/>
                  </a:schemeClr>
                </a:solidFill>
              </a:rPr>
              <a:t>DR GWENDOLINE WILLIAMS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FD8A7-409A-49F7-A92D-5B21C1F6486E}"/>
              </a:ext>
            </a:extLst>
          </p:cNvPr>
          <p:cNvSpPr txBox="1">
            <a:spLocks/>
          </p:cNvSpPr>
          <p:nvPr/>
        </p:nvSpPr>
        <p:spPr>
          <a:xfrm>
            <a:off x="587636" y="1527"/>
            <a:ext cx="9603275" cy="15738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700" b="1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>
                <a:solidFill>
                  <a:schemeClr val="tx1"/>
                </a:solidFill>
              </a:rPr>
              <a:t> </a:t>
            </a:r>
            <a:endParaRPr lang="en-GB" sz="17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2003-7982-4F74-828C-8CC695C6393B}"/>
              </a:ext>
            </a:extLst>
          </p:cNvPr>
          <p:cNvSpPr txBox="1">
            <a:spLocks/>
          </p:cNvSpPr>
          <p:nvPr/>
        </p:nvSpPr>
        <p:spPr>
          <a:xfrm>
            <a:off x="0" y="1602273"/>
            <a:ext cx="12192000" cy="5282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9279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FFE4BE0-D95E-44D8-B951-122D45F86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FBE54E-A701-4039-AC57-CF06B37CC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33A9890-FE1F-4F08-8EF4-FD2B43954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3" name="Picture 12" descr="Graffiti on a wall&#10;&#10;Description automatically generated">
            <a:extLst>
              <a:ext uri="{FF2B5EF4-FFF2-40B4-BE49-F238E27FC236}">
                <a16:creationId xmlns:a16="http://schemas.microsoft.com/office/drawing/2014/main" id="{B177FED9-1483-4ECB-9F51-9DFB4060C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r="9090" b="30688"/>
          <a:stretch/>
        </p:blipFill>
        <p:spPr>
          <a:xfrm>
            <a:off x="474133" y="482600"/>
            <a:ext cx="11243734" cy="590973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F8AA38E-2F43-4BAE-AF85-B8440170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60" y="733162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Discipleship within a Multicultural Society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515798-C8A3-40E7-A830-82681C81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0B8CA-5597-4669-A1C1-91E572C2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AF0F68-CD1C-4D91-8814-AE09F0F2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47" y="1329871"/>
            <a:ext cx="8825659" cy="85271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chemeClr val="bg1"/>
                </a:solidFill>
              </a:rPr>
              <a:t>Reaching out to others and ministering in a multicultural society" as an essential  to Intentional Discipleship.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6FA4D-8830-4770-A982-40DB4CC5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136953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2" name="Rectangle 3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22E579-4CE4-4A95-A5F7-CB4C3540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40249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Implementing Intentional Discipleship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Church’s Guidelines 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A6C43-1100-423A-A6B0-D3E6498B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A4C36123-47F9-43ED-8125-E40C241C5976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0AA54-FBF9-4FDD-86F9-E063E9D5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424DC-F68C-4D41-A18E-0D279843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203068"/>
            <a:ext cx="6470907" cy="444874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13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CEEBF-121A-4131-AAFA-E5CA53A92539}"/>
              </a:ext>
            </a:extLst>
          </p:cNvPr>
          <p:cNvSpPr txBox="1">
            <a:spLocks/>
          </p:cNvSpPr>
          <p:nvPr/>
        </p:nvSpPr>
        <p:spPr>
          <a:xfrm>
            <a:off x="994087" y="1130603"/>
            <a:ext cx="3342442" cy="459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EBEBEB"/>
                </a:solidFill>
              </a:rPr>
              <a:t>Enabling Environment -  </a:t>
            </a:r>
            <a:r>
              <a:rPr lang="en-US" sz="3200" dirty="0" err="1">
                <a:solidFill>
                  <a:srgbClr val="EBEBEB"/>
                </a:solidFill>
              </a:rPr>
              <a:t>Christcentric</a:t>
            </a:r>
            <a:r>
              <a:rPr lang="en-US" sz="3200" dirty="0">
                <a:solidFill>
                  <a:srgbClr val="EBEBEB"/>
                </a:solidFill>
              </a:rPr>
              <a:t> Leadership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1911-33F9-47CB-981B-71773369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7D76-7BFD-43DD-9B63-7667789BEEBD}"/>
              </a:ext>
            </a:extLst>
          </p:cNvPr>
          <p:cNvSpPr txBox="1">
            <a:spLocks/>
          </p:cNvSpPr>
          <p:nvPr/>
        </p:nvSpPr>
        <p:spPr>
          <a:xfrm>
            <a:off x="5290076" y="437513"/>
            <a:ext cx="6340813" cy="595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All leaders must embrace behaviours, core values and principled actions such as: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Commitment to the Theological and Doctrinal underpinnings of Anglicanism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planned, orderly and supported process of </a:t>
            </a:r>
            <a:r>
              <a:rPr lang="en-US" sz="2600" b="1" dirty="0"/>
              <a:t>transformation to a culture and ethos of collaboration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Development and enhancement of </a:t>
            </a:r>
            <a:r>
              <a:rPr lang="en-US" sz="2400" b="1" dirty="0"/>
              <a:t>ICT</a:t>
            </a:r>
            <a:r>
              <a:rPr lang="en-US" sz="2400" dirty="0"/>
              <a:t> systems.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Commitment to Christian Stewardship to the Marks of Mission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Strengthening of the financial and interactive media </a:t>
            </a:r>
            <a:r>
              <a:rPr lang="en-US" sz="2400" dirty="0"/>
              <a:t>to improve efficiency and sound decision-making.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2CFA-283D-4782-92D1-2F975034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D22F896-40B5-4ADD-8801-0D06FADFA095}" type="slidenum">
              <a:rPr lang="en-US" sz="1000" smtClean="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36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BC11D3-7B28-4A83-B5C5-92F25C9C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EBEBEB"/>
                </a:solidFill>
              </a:rPr>
              <a:t>Enabling Environment -  Christcentric Leadership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1911-33F9-47CB-981B-71773369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9670A8-BD6A-428E-9CFF-51460E86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Let us yield, as we journey, to the authority and perfect example of our Lord, who has called us to be tireless, loving ‘fishers’ of humanity’</a:t>
            </a: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2CFA-283D-4782-92D1-2F975034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D22F896-40B5-4ADD-8801-0D06FADFA095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37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84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6AD7022-2D1E-4F51-AC87-867F2A9A1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-1" b="2743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F0A84A-2CAD-4099-9678-FD9D8F2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THANK YOU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87EC5A-E2ED-471D-8EBF-F8E1C56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934" y="6443875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accent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C9BBD-8734-4251-B605-9BE31C87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93" y="6392035"/>
            <a:ext cx="826936" cy="4084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A4C36123-47F9-43ED-8125-E40C241C5976}" type="slidenum">
              <a:rPr lang="en-US" sz="1800">
                <a:solidFill>
                  <a:schemeClr val="accent1"/>
                </a:solidFill>
              </a:rPr>
              <a:pPr algn="r" defTabSz="914400">
                <a:spcAft>
                  <a:spcPts val="600"/>
                </a:spcAft>
              </a:pPr>
              <a:t>38</a:t>
            </a:fld>
            <a:endParaRPr 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1BD7A1D-C1B1-4C55-A7C9-43D550C8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The Mandate for Discipleship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C0740-7C08-4C0E-BE2E-FA4B254E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15E5C-8344-4CA7-BA0E-875321DF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B31166"/>
                </a:solidFill>
              </a:rPr>
              <a:t>DR GWENDOLINE WILLIAMS</a:t>
            </a:r>
          </a:p>
        </p:txBody>
      </p:sp>
    </p:spTree>
    <p:extLst>
      <p:ext uri="{BB962C8B-B14F-4D97-AF65-F5344CB8AC3E}">
        <p14:creationId xmlns:p14="http://schemas.microsoft.com/office/powerpoint/2010/main" val="51114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3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5AA214-28D5-4703-8542-E3B05957A31F}"/>
              </a:ext>
            </a:extLst>
          </p:cNvPr>
          <p:cNvSpPr txBox="1">
            <a:spLocks/>
          </p:cNvSpPr>
          <p:nvPr/>
        </p:nvSpPr>
        <p:spPr>
          <a:xfrm>
            <a:off x="1000372" y="1209957"/>
            <a:ext cx="3034580" cy="443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Defining Discipleship 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6FB7-5B3A-4EDA-ADE6-EBCEB43F68D2}"/>
              </a:ext>
            </a:extLst>
          </p:cNvPr>
          <p:cNvSpPr txBox="1">
            <a:spLocks/>
          </p:cNvSpPr>
          <p:nvPr/>
        </p:nvSpPr>
        <p:spPr>
          <a:xfrm>
            <a:off x="4678424" y="1059025"/>
            <a:ext cx="5692719" cy="473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US" sz="2400" dirty="0">
                <a:solidFill>
                  <a:schemeClr val="tx1"/>
                </a:solidFill>
              </a:rPr>
              <a:t>A learning process by which a believer becomes more and more like Christ.</a:t>
            </a:r>
          </a:p>
          <a:p>
            <a:pPr marL="227013" indent="-227013"/>
            <a:r>
              <a:rPr lang="en-US" sz="2400" dirty="0">
                <a:solidFill>
                  <a:schemeClr val="tx1"/>
                </a:solidFill>
              </a:rPr>
              <a:t>It is the  </a:t>
            </a:r>
            <a:r>
              <a:rPr lang="en-US" sz="2400" dirty="0" err="1">
                <a:solidFill>
                  <a:schemeClr val="tx1"/>
                </a:solidFill>
              </a:rPr>
              <a:t>Christcentric</a:t>
            </a:r>
            <a:r>
              <a:rPr lang="en-US" sz="2400" dirty="0">
                <a:solidFill>
                  <a:schemeClr val="tx1"/>
                </a:solidFill>
              </a:rPr>
              <a:t> path to spiritual growth.  </a:t>
            </a:r>
            <a:r>
              <a:rPr lang="en-US" sz="1600" dirty="0">
                <a:solidFill>
                  <a:schemeClr val="tx1"/>
                </a:solidFill>
              </a:rPr>
              <a:t>(Paul J. Bucknell)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"So that you may walk in a manner worthy of the Lord, to please [Him] </a:t>
            </a:r>
            <a:r>
              <a:rPr lang="en-US" sz="1800" b="1" u="sng" dirty="0">
                <a:solidFill>
                  <a:schemeClr val="tx1"/>
                </a:solidFill>
              </a:rPr>
              <a:t>in all respects</a:t>
            </a:r>
            <a:r>
              <a:rPr lang="en-US" sz="1800" b="1" dirty="0">
                <a:solidFill>
                  <a:schemeClr val="tx1"/>
                </a:solidFill>
              </a:rPr>
              <a:t>, bearing fruit in every good work and increasing in the knowledge of God."  Colossians 1:10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A68BE-CE1A-4D36-AF4E-3EEF50E5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DR GWENDOLINE WILLIAMS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24750-C425-484A-B318-A7D6E28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3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4" name="Rectangle 54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56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2EF4D-C614-4FF4-8AF7-E4840DFBDDC0}"/>
              </a:ext>
            </a:extLst>
          </p:cNvPr>
          <p:cNvSpPr txBox="1">
            <a:spLocks/>
          </p:cNvSpPr>
          <p:nvPr/>
        </p:nvSpPr>
        <p:spPr>
          <a:xfrm>
            <a:off x="561110" y="973668"/>
            <a:ext cx="4177867" cy="1391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2"/>
                </a:solidFill>
              </a:rPr>
              <a:t>The Image of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EB40-95BA-494F-AA61-90AFFCE5DCE1}"/>
              </a:ext>
            </a:extLst>
          </p:cNvPr>
          <p:cNvSpPr txBox="1">
            <a:spLocks/>
          </p:cNvSpPr>
          <p:nvPr/>
        </p:nvSpPr>
        <p:spPr>
          <a:xfrm>
            <a:off x="561110" y="2603500"/>
            <a:ext cx="407267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Paul (2 Cor 5.17): </a:t>
            </a:r>
          </a:p>
          <a:p>
            <a:pPr marL="457200" lvl="1" indent="0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‘So if anyone is in Christ, there is a new creation: everything old has passed away; see, everything has become new!’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D61D3-6218-41EB-8442-6DD804B3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EBC4-5543-48B9-8B06-C694B39D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603" y="6290432"/>
            <a:ext cx="838199" cy="406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fld id="{A4C36123-47F9-43ED-8125-E40C241C5976}" type="slidenum">
              <a:rPr lang="en-US" sz="1600">
                <a:solidFill>
                  <a:schemeClr val="accent1"/>
                </a:solidFill>
              </a:rPr>
              <a:pPr algn="r" defTabSz="914400">
                <a:spcAft>
                  <a:spcPts val="600"/>
                </a:spcAft>
              </a:pPr>
              <a:t>6</a:t>
            </a:fld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C2CB5-0170-4FCB-8995-70201950C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1805" b="2"/>
          <a:stretch/>
        </p:blipFill>
        <p:spPr>
          <a:xfrm>
            <a:off x="5120117" y="461681"/>
            <a:ext cx="6585549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6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01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EB89-512B-40D9-8611-71A4DFD7200C}"/>
              </a:ext>
            </a:extLst>
          </p:cNvPr>
          <p:cNvSpPr txBox="1">
            <a:spLocks/>
          </p:cNvSpPr>
          <p:nvPr/>
        </p:nvSpPr>
        <p:spPr>
          <a:xfrm>
            <a:off x="0" y="1853754"/>
            <a:ext cx="12191999" cy="4630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B6F5E-ADBF-40D0-BA10-705DAC5B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B9B439-7866-4ACC-BA68-70EE8826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lifelong, whole-life reorientation which will have challenging implications for our self-identity, our belonging within community, our belief systems, and our daily </a:t>
            </a:r>
            <a:r>
              <a:rPr lang="en-US" sz="3200" dirty="0" err="1"/>
              <a:t>behaviour</a:t>
            </a:r>
            <a:r>
              <a:rPr lang="en-US" sz="3200" dirty="0"/>
              <a:t>. </a:t>
            </a:r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dirty="0"/>
              <a:t>Source: The Anglican Consultative Council London, 2016</a:t>
            </a:r>
            <a:endParaRPr lang="en-GB" sz="16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8091E-85C1-402E-B853-2A754D70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GWENDOLINE WILLIAMS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BE407-438A-4FEF-B5A2-0F414F02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6123-47F9-43ED-8125-E40C241C597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27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7EBC47-B8CE-4538-A2CD-2C4A209F681D}"/>
              </a:ext>
            </a:extLst>
          </p:cNvPr>
          <p:cNvSpPr txBox="1">
            <a:spLocks/>
          </p:cNvSpPr>
          <p:nvPr/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rgbClr val="EBEBEB"/>
                </a:solidFill>
              </a:rPr>
              <a:t>Intentional Discipleship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5F300-5EFB-4C3C-AC2F-F149F3E8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4C36123-47F9-43ED-8125-E40C241C5976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7B51-9382-4C8F-B2A1-5A20D47F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DR GWENDOLINE WILLIAMS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91DF1F-1B32-4B3F-84F3-DA6983EA9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40714"/>
              </p:ext>
            </p:extLst>
          </p:nvPr>
        </p:nvGraphicFramePr>
        <p:xfrm>
          <a:off x="5194300" y="1063416"/>
          <a:ext cx="6391275" cy="499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091618-C87B-4DBA-95FE-FF6E7529A1AE}"/>
              </a:ext>
            </a:extLst>
          </p:cNvPr>
          <p:cNvSpPr/>
          <p:nvPr/>
        </p:nvSpPr>
        <p:spPr>
          <a:xfrm>
            <a:off x="5444148" y="629491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050" b="1" dirty="0"/>
              <a:t>Source: Intentional Discipleship and Disciple-Making: An Anglican Guide for Christian Life and Formation (2016:23)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010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61917-C06F-46FE-AD9B-7B4C976EAC15}"/>
              </a:ext>
            </a:extLst>
          </p:cNvPr>
          <p:cNvSpPr txBox="1">
            <a:spLocks/>
          </p:cNvSpPr>
          <p:nvPr/>
        </p:nvSpPr>
        <p:spPr>
          <a:xfrm>
            <a:off x="994087" y="1130603"/>
            <a:ext cx="3342442" cy="459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>
                <a:solidFill>
                  <a:srgbClr val="EBEBEB"/>
                </a:solidFill>
              </a:rPr>
              <a:t>Anglican Archbishop of the Province of South East Asia  -- The Challenge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7AD01-F2D0-49AF-8D50-B4EAEC33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GWENDOLINE WILLIAMS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4C2F-31D2-4832-8033-083099D6F6B8}"/>
              </a:ext>
            </a:extLst>
          </p:cNvPr>
          <p:cNvSpPr txBox="1">
            <a:spLocks/>
          </p:cNvSpPr>
          <p:nvPr/>
        </p:nvSpPr>
        <p:spPr>
          <a:xfrm>
            <a:off x="5290077" y="437513"/>
            <a:ext cx="5502614" cy="595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  the Disciples  of Jesus found out along the way,  the Calling is not an easy path.</a:t>
            </a:r>
          </a:p>
          <a:p>
            <a:pPr lvl="1"/>
            <a:r>
              <a:rPr lang="en-US" sz="1800" dirty="0"/>
              <a:t>Peter discovered on his journey up to Jerusalem that  the road ahead was not always clear.</a:t>
            </a:r>
          </a:p>
          <a:p>
            <a:pPr lvl="1"/>
            <a:r>
              <a:rPr lang="en-US" sz="1800" dirty="0"/>
              <a:t>James and John discovered there were temptations of power and influence. </a:t>
            </a:r>
          </a:p>
          <a:p>
            <a:pPr lvl="1"/>
            <a:r>
              <a:rPr lang="en-US" sz="1800" dirty="0"/>
              <a:t>Judas   became compromised.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1D07E-4C6F-4BFA-9749-84EDA002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4C36123-47F9-43ED-8125-E40C241C5976}" type="slidenum">
              <a:rPr 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4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2189</Words>
  <Application>Microsoft Office PowerPoint</Application>
  <PresentationFormat>Widescreen</PresentationFormat>
  <Paragraphs>240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Tw Cen MT</vt:lpstr>
      <vt:lpstr>Volkorn</vt:lpstr>
      <vt:lpstr>Wingdings 3</vt:lpstr>
      <vt:lpstr>Ion Boardroom</vt:lpstr>
      <vt:lpstr>Theme: Being Disciples in Our Caribbean Context    Called: Empowered: Sent</vt:lpstr>
      <vt:lpstr>TABLE OF CONTENTS</vt:lpstr>
      <vt:lpstr>The Mandate  (Calling) for Discipleship –  The Five Marks of Mission (p. 3)</vt:lpstr>
      <vt:lpstr>The Mandate for Discipleship</vt:lpstr>
      <vt:lpstr>PowerPoint Presentation</vt:lpstr>
      <vt:lpstr>PowerPoint Presentation</vt:lpstr>
      <vt:lpstr>Discipleship</vt:lpstr>
      <vt:lpstr>PowerPoint Presentation</vt:lpstr>
      <vt:lpstr>PowerPoint Presentation</vt:lpstr>
      <vt:lpstr>The Call to Discipleship</vt:lpstr>
      <vt:lpstr>The Great Commission  (Discipleship as a Way of Life)</vt:lpstr>
      <vt:lpstr>The Great Commission</vt:lpstr>
      <vt:lpstr> THE CALLING: The Sermon on the Mount    </vt:lpstr>
      <vt:lpstr>PowerPoint Presentation</vt:lpstr>
      <vt:lpstr>BEING CALLED The Societal Context: Global, Regional, National</vt:lpstr>
      <vt:lpstr>The Call to Strengthen Faith in Action - Global</vt:lpstr>
      <vt:lpstr>The Call to Strengthen Faith in Action - Regional</vt:lpstr>
      <vt:lpstr>Six-point strategy for building social, economic, environmental and technological resilience of Member States to 2019 and beyond</vt:lpstr>
      <vt:lpstr>PowerPoint Presentation</vt:lpstr>
      <vt:lpstr>PowerPoint Presentation</vt:lpstr>
      <vt:lpstr>Being Empowered</vt:lpstr>
      <vt:lpstr>Being Sent</vt:lpstr>
      <vt:lpstr>PowerPoint Presentation</vt:lpstr>
      <vt:lpstr>PowerPoint Presentation</vt:lpstr>
      <vt:lpstr>PowerPoint Presentation</vt:lpstr>
      <vt:lpstr>Plan of Action for  The Anglican Church in the Province of the West Indies  2015 - 2018 </vt:lpstr>
      <vt:lpstr>PowerPoint Presentation</vt:lpstr>
      <vt:lpstr>Arenas for Carrying Out the Christcentric Mission</vt:lpstr>
      <vt:lpstr>Being Sent:</vt:lpstr>
      <vt:lpstr>PowerPoint Presentation</vt:lpstr>
      <vt:lpstr>PowerPoint Presentation</vt:lpstr>
      <vt:lpstr>Equipping our Youth for Discipleship -  Building the Church’s Talent Pipeline/ Succession Planning  </vt:lpstr>
      <vt:lpstr>Discipleship within the Family  Train up a Child in the way he/she should go… Based on Core Values in the 2015-2020 Strategic Plan </vt:lpstr>
      <vt:lpstr>Discipleship within a Multicultural Society</vt:lpstr>
      <vt:lpstr>Implementing Intentional Discipleship The Church’s Guidelines  </vt:lpstr>
      <vt:lpstr>PowerPoint Presentation</vt:lpstr>
      <vt:lpstr>Enabling Environment -  Christcentric Leadership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Being Disciples in Our Caribbean Context   Called: Empowered: Sent</dc:title>
  <dc:creator>Maria Mason-Roberts</dc:creator>
  <cp:lastModifiedBy>Gwendoline Williams</cp:lastModifiedBy>
  <cp:revision>21</cp:revision>
  <dcterms:created xsi:type="dcterms:W3CDTF">2019-05-27T13:40:07Z</dcterms:created>
  <dcterms:modified xsi:type="dcterms:W3CDTF">2019-05-27T21:52:48Z</dcterms:modified>
</cp:coreProperties>
</file>