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4769" autoAdjust="0"/>
  </p:normalViewPr>
  <p:slideViewPr>
    <p:cSldViewPr>
      <p:cViewPr varScale="1">
        <p:scale>
          <a:sx n="40" d="100"/>
          <a:sy n="40" d="100"/>
        </p:scale>
        <p:origin x="-217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JM"/>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C42E2ED-4868-4AF5-A5C3-AD3D22276828}" type="datetimeFigureOut">
              <a:rPr lang="en-JM" smtClean="0"/>
              <a:t>2/4/2019</a:t>
            </a:fld>
            <a:endParaRPr lang="en-JM"/>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JM"/>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JM"/>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JM"/>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9C060EE-19E9-4B91-9799-D5F2C56DEB5F}" type="slidenum">
              <a:rPr lang="en-JM" smtClean="0"/>
              <a:t>‹#›</a:t>
            </a:fld>
            <a:endParaRPr lang="en-JM"/>
          </a:p>
        </p:txBody>
      </p:sp>
    </p:spTree>
    <p:extLst>
      <p:ext uri="{BB962C8B-B14F-4D97-AF65-F5344CB8AC3E}">
        <p14:creationId xmlns:p14="http://schemas.microsoft.com/office/powerpoint/2010/main" val="8971116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JM"/>
          </a:p>
        </p:txBody>
      </p:sp>
      <p:sp>
        <p:nvSpPr>
          <p:cNvPr id="4" name="Slide Number Placeholder 3"/>
          <p:cNvSpPr>
            <a:spLocks noGrp="1"/>
          </p:cNvSpPr>
          <p:nvPr>
            <p:ph type="sldNum" sz="quarter" idx="10"/>
          </p:nvPr>
        </p:nvSpPr>
        <p:spPr/>
        <p:txBody>
          <a:bodyPr/>
          <a:lstStyle/>
          <a:p>
            <a:fld id="{3A96EFBC-3D85-4014-8EA6-643FBD2D8F85}" type="slidenum">
              <a:rPr lang="en-JM" smtClean="0"/>
              <a:t>1</a:t>
            </a:fld>
            <a:endParaRPr lang="en-JM"/>
          </a:p>
        </p:txBody>
      </p:sp>
    </p:spTree>
    <p:extLst>
      <p:ext uri="{BB962C8B-B14F-4D97-AF65-F5344CB8AC3E}">
        <p14:creationId xmlns:p14="http://schemas.microsoft.com/office/powerpoint/2010/main" val="208037469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JM"/>
          </a:p>
        </p:txBody>
      </p:sp>
      <p:sp>
        <p:nvSpPr>
          <p:cNvPr id="4" name="Slide Number Placeholder 3"/>
          <p:cNvSpPr>
            <a:spLocks noGrp="1"/>
          </p:cNvSpPr>
          <p:nvPr>
            <p:ph type="sldNum" sz="quarter" idx="10"/>
          </p:nvPr>
        </p:nvSpPr>
        <p:spPr/>
        <p:txBody>
          <a:bodyPr/>
          <a:lstStyle/>
          <a:p>
            <a:fld id="{3A96EFBC-3D85-4014-8EA6-643FBD2D8F85}" type="slidenum">
              <a:rPr lang="en-JM" smtClean="0"/>
              <a:t>10</a:t>
            </a:fld>
            <a:endParaRPr lang="en-JM"/>
          </a:p>
        </p:txBody>
      </p:sp>
    </p:spTree>
    <p:extLst>
      <p:ext uri="{BB962C8B-B14F-4D97-AF65-F5344CB8AC3E}">
        <p14:creationId xmlns:p14="http://schemas.microsoft.com/office/powerpoint/2010/main" val="9808664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JM"/>
          </a:p>
        </p:txBody>
      </p:sp>
      <p:sp>
        <p:nvSpPr>
          <p:cNvPr id="4" name="Slide Number Placeholder 3"/>
          <p:cNvSpPr>
            <a:spLocks noGrp="1"/>
          </p:cNvSpPr>
          <p:nvPr>
            <p:ph type="sldNum" sz="quarter" idx="10"/>
          </p:nvPr>
        </p:nvSpPr>
        <p:spPr/>
        <p:txBody>
          <a:bodyPr/>
          <a:lstStyle/>
          <a:p>
            <a:fld id="{3A96EFBC-3D85-4014-8EA6-643FBD2D8F85}" type="slidenum">
              <a:rPr lang="en-JM" smtClean="0"/>
              <a:t>11</a:t>
            </a:fld>
            <a:endParaRPr lang="en-JM"/>
          </a:p>
        </p:txBody>
      </p:sp>
    </p:spTree>
    <p:extLst>
      <p:ext uri="{BB962C8B-B14F-4D97-AF65-F5344CB8AC3E}">
        <p14:creationId xmlns:p14="http://schemas.microsoft.com/office/powerpoint/2010/main" val="267012555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JM"/>
          </a:p>
        </p:txBody>
      </p:sp>
      <p:sp>
        <p:nvSpPr>
          <p:cNvPr id="4" name="Slide Number Placeholder 3"/>
          <p:cNvSpPr>
            <a:spLocks noGrp="1"/>
          </p:cNvSpPr>
          <p:nvPr>
            <p:ph type="sldNum" sz="quarter" idx="10"/>
          </p:nvPr>
        </p:nvSpPr>
        <p:spPr/>
        <p:txBody>
          <a:bodyPr/>
          <a:lstStyle/>
          <a:p>
            <a:fld id="{3A96EFBC-3D85-4014-8EA6-643FBD2D8F85}" type="slidenum">
              <a:rPr lang="en-JM" smtClean="0"/>
              <a:t>12</a:t>
            </a:fld>
            <a:endParaRPr lang="en-JM"/>
          </a:p>
        </p:txBody>
      </p:sp>
    </p:spTree>
    <p:extLst>
      <p:ext uri="{BB962C8B-B14F-4D97-AF65-F5344CB8AC3E}">
        <p14:creationId xmlns:p14="http://schemas.microsoft.com/office/powerpoint/2010/main" val="259395988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JM"/>
          </a:p>
        </p:txBody>
      </p:sp>
      <p:sp>
        <p:nvSpPr>
          <p:cNvPr id="4" name="Slide Number Placeholder 3"/>
          <p:cNvSpPr>
            <a:spLocks noGrp="1"/>
          </p:cNvSpPr>
          <p:nvPr>
            <p:ph type="sldNum" sz="quarter" idx="10"/>
          </p:nvPr>
        </p:nvSpPr>
        <p:spPr/>
        <p:txBody>
          <a:bodyPr/>
          <a:lstStyle/>
          <a:p>
            <a:fld id="{3A96EFBC-3D85-4014-8EA6-643FBD2D8F85}" type="slidenum">
              <a:rPr lang="en-JM" smtClean="0"/>
              <a:t>13</a:t>
            </a:fld>
            <a:endParaRPr lang="en-JM"/>
          </a:p>
        </p:txBody>
      </p:sp>
    </p:spTree>
    <p:extLst>
      <p:ext uri="{BB962C8B-B14F-4D97-AF65-F5344CB8AC3E}">
        <p14:creationId xmlns:p14="http://schemas.microsoft.com/office/powerpoint/2010/main" val="277389871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JM"/>
          </a:p>
        </p:txBody>
      </p:sp>
      <p:sp>
        <p:nvSpPr>
          <p:cNvPr id="4" name="Slide Number Placeholder 3"/>
          <p:cNvSpPr>
            <a:spLocks noGrp="1"/>
          </p:cNvSpPr>
          <p:nvPr>
            <p:ph type="sldNum" sz="quarter" idx="10"/>
          </p:nvPr>
        </p:nvSpPr>
        <p:spPr/>
        <p:txBody>
          <a:bodyPr/>
          <a:lstStyle/>
          <a:p>
            <a:fld id="{3A96EFBC-3D85-4014-8EA6-643FBD2D8F85}" type="slidenum">
              <a:rPr lang="en-JM" smtClean="0"/>
              <a:t>14</a:t>
            </a:fld>
            <a:endParaRPr lang="en-JM"/>
          </a:p>
        </p:txBody>
      </p:sp>
    </p:spTree>
    <p:extLst>
      <p:ext uri="{BB962C8B-B14F-4D97-AF65-F5344CB8AC3E}">
        <p14:creationId xmlns:p14="http://schemas.microsoft.com/office/powerpoint/2010/main" val="69409155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JM"/>
          </a:p>
        </p:txBody>
      </p:sp>
      <p:sp>
        <p:nvSpPr>
          <p:cNvPr id="4" name="Slide Number Placeholder 3"/>
          <p:cNvSpPr>
            <a:spLocks noGrp="1"/>
          </p:cNvSpPr>
          <p:nvPr>
            <p:ph type="sldNum" sz="quarter" idx="10"/>
          </p:nvPr>
        </p:nvSpPr>
        <p:spPr/>
        <p:txBody>
          <a:bodyPr/>
          <a:lstStyle/>
          <a:p>
            <a:fld id="{3A96EFBC-3D85-4014-8EA6-643FBD2D8F85}" type="slidenum">
              <a:rPr lang="en-JM" smtClean="0"/>
              <a:t>15</a:t>
            </a:fld>
            <a:endParaRPr lang="en-JM"/>
          </a:p>
        </p:txBody>
      </p:sp>
    </p:spTree>
    <p:extLst>
      <p:ext uri="{BB962C8B-B14F-4D97-AF65-F5344CB8AC3E}">
        <p14:creationId xmlns:p14="http://schemas.microsoft.com/office/powerpoint/2010/main" val="301399208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JM"/>
          </a:p>
        </p:txBody>
      </p:sp>
      <p:sp>
        <p:nvSpPr>
          <p:cNvPr id="4" name="Slide Number Placeholder 3"/>
          <p:cNvSpPr>
            <a:spLocks noGrp="1"/>
          </p:cNvSpPr>
          <p:nvPr>
            <p:ph type="sldNum" sz="quarter" idx="10"/>
          </p:nvPr>
        </p:nvSpPr>
        <p:spPr/>
        <p:txBody>
          <a:bodyPr/>
          <a:lstStyle/>
          <a:p>
            <a:fld id="{3A96EFBC-3D85-4014-8EA6-643FBD2D8F85}" type="slidenum">
              <a:rPr lang="en-JM" smtClean="0"/>
              <a:t>16</a:t>
            </a:fld>
            <a:endParaRPr lang="en-JM"/>
          </a:p>
        </p:txBody>
      </p:sp>
    </p:spTree>
    <p:extLst>
      <p:ext uri="{BB962C8B-B14F-4D97-AF65-F5344CB8AC3E}">
        <p14:creationId xmlns:p14="http://schemas.microsoft.com/office/powerpoint/2010/main" val="399289996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JM"/>
          </a:p>
        </p:txBody>
      </p:sp>
      <p:sp>
        <p:nvSpPr>
          <p:cNvPr id="4" name="Slide Number Placeholder 3"/>
          <p:cNvSpPr>
            <a:spLocks noGrp="1"/>
          </p:cNvSpPr>
          <p:nvPr>
            <p:ph type="sldNum" sz="quarter" idx="10"/>
          </p:nvPr>
        </p:nvSpPr>
        <p:spPr/>
        <p:txBody>
          <a:bodyPr/>
          <a:lstStyle/>
          <a:p>
            <a:fld id="{3A96EFBC-3D85-4014-8EA6-643FBD2D8F85}" type="slidenum">
              <a:rPr lang="en-JM" smtClean="0"/>
              <a:t>17</a:t>
            </a:fld>
            <a:endParaRPr lang="en-JM"/>
          </a:p>
        </p:txBody>
      </p:sp>
    </p:spTree>
    <p:extLst>
      <p:ext uri="{BB962C8B-B14F-4D97-AF65-F5344CB8AC3E}">
        <p14:creationId xmlns:p14="http://schemas.microsoft.com/office/powerpoint/2010/main" val="346829911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JM"/>
          </a:p>
        </p:txBody>
      </p:sp>
      <p:sp>
        <p:nvSpPr>
          <p:cNvPr id="4" name="Slide Number Placeholder 3"/>
          <p:cNvSpPr>
            <a:spLocks noGrp="1"/>
          </p:cNvSpPr>
          <p:nvPr>
            <p:ph type="sldNum" sz="quarter" idx="10"/>
          </p:nvPr>
        </p:nvSpPr>
        <p:spPr/>
        <p:txBody>
          <a:bodyPr/>
          <a:lstStyle/>
          <a:p>
            <a:fld id="{3A96EFBC-3D85-4014-8EA6-643FBD2D8F85}" type="slidenum">
              <a:rPr lang="en-JM" smtClean="0"/>
              <a:t>18</a:t>
            </a:fld>
            <a:endParaRPr lang="en-JM"/>
          </a:p>
        </p:txBody>
      </p:sp>
    </p:spTree>
    <p:extLst>
      <p:ext uri="{BB962C8B-B14F-4D97-AF65-F5344CB8AC3E}">
        <p14:creationId xmlns:p14="http://schemas.microsoft.com/office/powerpoint/2010/main" val="114984057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JM"/>
          </a:p>
        </p:txBody>
      </p:sp>
      <p:sp>
        <p:nvSpPr>
          <p:cNvPr id="4" name="Slide Number Placeholder 3"/>
          <p:cNvSpPr>
            <a:spLocks noGrp="1"/>
          </p:cNvSpPr>
          <p:nvPr>
            <p:ph type="sldNum" sz="quarter" idx="10"/>
          </p:nvPr>
        </p:nvSpPr>
        <p:spPr/>
        <p:txBody>
          <a:bodyPr/>
          <a:lstStyle/>
          <a:p>
            <a:fld id="{3A96EFBC-3D85-4014-8EA6-643FBD2D8F85}" type="slidenum">
              <a:rPr lang="en-JM" smtClean="0"/>
              <a:t>19</a:t>
            </a:fld>
            <a:endParaRPr lang="en-JM"/>
          </a:p>
        </p:txBody>
      </p:sp>
    </p:spTree>
    <p:extLst>
      <p:ext uri="{BB962C8B-B14F-4D97-AF65-F5344CB8AC3E}">
        <p14:creationId xmlns:p14="http://schemas.microsoft.com/office/powerpoint/2010/main" val="38554967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JM" dirty="0"/>
          </a:p>
        </p:txBody>
      </p:sp>
      <p:sp>
        <p:nvSpPr>
          <p:cNvPr id="4" name="Slide Number Placeholder 3"/>
          <p:cNvSpPr>
            <a:spLocks noGrp="1"/>
          </p:cNvSpPr>
          <p:nvPr>
            <p:ph type="sldNum" sz="quarter" idx="10"/>
          </p:nvPr>
        </p:nvSpPr>
        <p:spPr/>
        <p:txBody>
          <a:bodyPr/>
          <a:lstStyle/>
          <a:p>
            <a:fld id="{3A96EFBC-3D85-4014-8EA6-643FBD2D8F85}" type="slidenum">
              <a:rPr lang="en-JM" smtClean="0"/>
              <a:t>2</a:t>
            </a:fld>
            <a:endParaRPr lang="en-JM"/>
          </a:p>
        </p:txBody>
      </p:sp>
    </p:spTree>
    <p:extLst>
      <p:ext uri="{BB962C8B-B14F-4D97-AF65-F5344CB8AC3E}">
        <p14:creationId xmlns:p14="http://schemas.microsoft.com/office/powerpoint/2010/main" val="22646606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579" indent="-228579">
              <a:buAutoNum type="arabicPeriod"/>
            </a:pPr>
            <a:r>
              <a:rPr lang="en-JM" dirty="0" smtClean="0"/>
              <a:t>In a Pal Chum System – one is a pal and the other is a chum.  A Pal or Chum</a:t>
            </a:r>
            <a:r>
              <a:rPr lang="en-JM" baseline="0" dirty="0" smtClean="0"/>
              <a:t> is a friend</a:t>
            </a:r>
            <a:r>
              <a:rPr lang="en-JM" dirty="0"/>
              <a:t>, companion, intimate, familiar, confidante, </a:t>
            </a:r>
            <a:r>
              <a:rPr lang="en-JM" baseline="0" dirty="0" smtClean="0"/>
              <a:t>who is (like my best friend) except that each is responsible for the other.</a:t>
            </a:r>
          </a:p>
          <a:p>
            <a:pPr marL="228579" indent="-228579">
              <a:buAutoNum type="arabicPeriod"/>
            </a:pPr>
            <a:r>
              <a:rPr lang="en-JM" baseline="0" dirty="0" smtClean="0"/>
              <a:t>Taken another way “CHUM” is the bate that is used to catch fish – JESUS said “I will make you fishers of people (Matthew 4:19).  Not all of us will be fishermen, some of us have to be the bates.  SO each person witnesses to the wider community by how they love and support each other. </a:t>
            </a:r>
          </a:p>
          <a:p>
            <a:pPr marL="228579" indent="-228579">
              <a:buAutoNum type="arabicPeriod"/>
            </a:pPr>
            <a:r>
              <a:rPr lang="en-JM" baseline="0" dirty="0" smtClean="0"/>
              <a:t>They get points (using a token economy chart or stars or other rewards) for maintaining this one basic rule of the club.  Use the Luke 10:1 charge and tell them they are disciples/apostles who go out on the command of the Master (Jesus) to be an example to others and to return again with a report to the Master about their witness</a:t>
            </a:r>
          </a:p>
          <a:p>
            <a:pPr marL="228579" indent="-228579">
              <a:buAutoNum type="arabicPeriod"/>
            </a:pPr>
            <a:endParaRPr lang="en-JM" dirty="0"/>
          </a:p>
        </p:txBody>
      </p:sp>
      <p:sp>
        <p:nvSpPr>
          <p:cNvPr id="4" name="Slide Number Placeholder 3"/>
          <p:cNvSpPr>
            <a:spLocks noGrp="1"/>
          </p:cNvSpPr>
          <p:nvPr>
            <p:ph type="sldNum" sz="quarter" idx="10"/>
          </p:nvPr>
        </p:nvSpPr>
        <p:spPr/>
        <p:txBody>
          <a:bodyPr/>
          <a:lstStyle/>
          <a:p>
            <a:fld id="{3A96EFBC-3D85-4014-8EA6-643FBD2D8F85}" type="slidenum">
              <a:rPr lang="en-JM" smtClean="0"/>
              <a:t>3</a:t>
            </a:fld>
            <a:endParaRPr lang="en-JM"/>
          </a:p>
        </p:txBody>
      </p:sp>
    </p:spTree>
    <p:extLst>
      <p:ext uri="{BB962C8B-B14F-4D97-AF65-F5344CB8AC3E}">
        <p14:creationId xmlns:p14="http://schemas.microsoft.com/office/powerpoint/2010/main" val="25749923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579" indent="-228579">
              <a:buAutoNum type="arabicPeriod"/>
            </a:pPr>
            <a:r>
              <a:rPr lang="en-JM" dirty="0" smtClean="0"/>
              <a:t>It is the ideal to want to have children who are all baptized to be members of our Sunday school and majority may be.  However, there will be and there are some who are not baptized.  The focus of the Sunday School as a club is to invite and involve everyone according to their competencies and abilities and likes.  This</a:t>
            </a:r>
            <a:r>
              <a:rPr lang="en-JM" baseline="0" dirty="0" smtClean="0"/>
              <a:t> will create a unique group dynamic </a:t>
            </a:r>
            <a:endParaRPr lang="en-JM" dirty="0"/>
          </a:p>
        </p:txBody>
      </p:sp>
      <p:sp>
        <p:nvSpPr>
          <p:cNvPr id="4" name="Slide Number Placeholder 3"/>
          <p:cNvSpPr>
            <a:spLocks noGrp="1"/>
          </p:cNvSpPr>
          <p:nvPr>
            <p:ph type="sldNum" sz="quarter" idx="10"/>
          </p:nvPr>
        </p:nvSpPr>
        <p:spPr/>
        <p:txBody>
          <a:bodyPr/>
          <a:lstStyle/>
          <a:p>
            <a:fld id="{3A96EFBC-3D85-4014-8EA6-643FBD2D8F85}" type="slidenum">
              <a:rPr lang="en-JM" smtClean="0"/>
              <a:t>4</a:t>
            </a:fld>
            <a:endParaRPr lang="en-JM"/>
          </a:p>
        </p:txBody>
      </p:sp>
    </p:spTree>
    <p:extLst>
      <p:ext uri="{BB962C8B-B14F-4D97-AF65-F5344CB8AC3E}">
        <p14:creationId xmlns:p14="http://schemas.microsoft.com/office/powerpoint/2010/main" val="25749923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579" indent="-228579">
              <a:buAutoNum type="arabicPeriod"/>
            </a:pPr>
            <a:r>
              <a:rPr lang="en-JM" dirty="0" smtClean="0"/>
              <a:t>It is the ideal to want to have children who are all baptized to be members of our Sunday school and majority may be.  However, </a:t>
            </a:r>
            <a:r>
              <a:rPr lang="en-JM" dirty="0" err="1" smtClean="0"/>
              <a:t>tere</a:t>
            </a:r>
            <a:r>
              <a:rPr lang="en-JM" dirty="0" smtClean="0"/>
              <a:t> will be and there are some who are not baptized.  The focus of the Sunday School as a club is to invite and involve everyone according to their competencies and abilities and likes.  This</a:t>
            </a:r>
            <a:r>
              <a:rPr lang="en-JM" baseline="0" dirty="0" smtClean="0"/>
              <a:t> will create a unique group dynamic </a:t>
            </a:r>
            <a:endParaRPr lang="en-JM" dirty="0"/>
          </a:p>
        </p:txBody>
      </p:sp>
      <p:sp>
        <p:nvSpPr>
          <p:cNvPr id="4" name="Slide Number Placeholder 3"/>
          <p:cNvSpPr>
            <a:spLocks noGrp="1"/>
          </p:cNvSpPr>
          <p:nvPr>
            <p:ph type="sldNum" sz="quarter" idx="10"/>
          </p:nvPr>
        </p:nvSpPr>
        <p:spPr/>
        <p:txBody>
          <a:bodyPr/>
          <a:lstStyle/>
          <a:p>
            <a:fld id="{3A96EFBC-3D85-4014-8EA6-643FBD2D8F85}" type="slidenum">
              <a:rPr lang="en-JM" smtClean="0"/>
              <a:t>5</a:t>
            </a:fld>
            <a:endParaRPr lang="en-JM"/>
          </a:p>
        </p:txBody>
      </p:sp>
    </p:spTree>
    <p:extLst>
      <p:ext uri="{BB962C8B-B14F-4D97-AF65-F5344CB8AC3E}">
        <p14:creationId xmlns:p14="http://schemas.microsoft.com/office/powerpoint/2010/main" val="25749923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JM" dirty="0"/>
          </a:p>
        </p:txBody>
      </p:sp>
      <p:sp>
        <p:nvSpPr>
          <p:cNvPr id="4" name="Slide Number Placeholder 3"/>
          <p:cNvSpPr>
            <a:spLocks noGrp="1"/>
          </p:cNvSpPr>
          <p:nvPr>
            <p:ph type="sldNum" sz="quarter" idx="10"/>
          </p:nvPr>
        </p:nvSpPr>
        <p:spPr/>
        <p:txBody>
          <a:bodyPr/>
          <a:lstStyle/>
          <a:p>
            <a:fld id="{3A96EFBC-3D85-4014-8EA6-643FBD2D8F85}" type="slidenum">
              <a:rPr lang="en-JM" smtClean="0"/>
              <a:t>6</a:t>
            </a:fld>
            <a:endParaRPr lang="en-JM"/>
          </a:p>
        </p:txBody>
      </p:sp>
    </p:spTree>
    <p:extLst>
      <p:ext uri="{BB962C8B-B14F-4D97-AF65-F5344CB8AC3E}">
        <p14:creationId xmlns:p14="http://schemas.microsoft.com/office/powerpoint/2010/main" val="25749923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JM" dirty="0"/>
          </a:p>
        </p:txBody>
      </p:sp>
      <p:sp>
        <p:nvSpPr>
          <p:cNvPr id="4" name="Slide Number Placeholder 3"/>
          <p:cNvSpPr>
            <a:spLocks noGrp="1"/>
          </p:cNvSpPr>
          <p:nvPr>
            <p:ph type="sldNum" sz="quarter" idx="10"/>
          </p:nvPr>
        </p:nvSpPr>
        <p:spPr/>
        <p:txBody>
          <a:bodyPr/>
          <a:lstStyle/>
          <a:p>
            <a:fld id="{3A96EFBC-3D85-4014-8EA6-643FBD2D8F85}" type="slidenum">
              <a:rPr lang="en-JM" smtClean="0"/>
              <a:t>7</a:t>
            </a:fld>
            <a:endParaRPr lang="en-JM"/>
          </a:p>
        </p:txBody>
      </p:sp>
    </p:spTree>
    <p:extLst>
      <p:ext uri="{BB962C8B-B14F-4D97-AF65-F5344CB8AC3E}">
        <p14:creationId xmlns:p14="http://schemas.microsoft.com/office/powerpoint/2010/main" val="25749923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JM" dirty="0" smtClean="0"/>
              <a:t>A lesson plan is a type of description of the course of instruction or "learning path" for a lesson. In other words, a lesson guides the</a:t>
            </a:r>
            <a:r>
              <a:rPr lang="en-JM" baseline="0" dirty="0" smtClean="0"/>
              <a:t> </a:t>
            </a:r>
            <a:r>
              <a:rPr lang="en-JM" dirty="0" smtClean="0"/>
              <a:t>class learning.</a:t>
            </a:r>
            <a:endParaRPr lang="en-JM" dirty="0"/>
          </a:p>
        </p:txBody>
      </p:sp>
      <p:sp>
        <p:nvSpPr>
          <p:cNvPr id="4" name="Slide Number Placeholder 3"/>
          <p:cNvSpPr>
            <a:spLocks noGrp="1"/>
          </p:cNvSpPr>
          <p:nvPr>
            <p:ph type="sldNum" sz="quarter" idx="10"/>
          </p:nvPr>
        </p:nvSpPr>
        <p:spPr/>
        <p:txBody>
          <a:bodyPr/>
          <a:lstStyle/>
          <a:p>
            <a:fld id="{3A96EFBC-3D85-4014-8EA6-643FBD2D8F85}" type="slidenum">
              <a:rPr lang="en-JM" smtClean="0"/>
              <a:t>8</a:t>
            </a:fld>
            <a:endParaRPr lang="en-JM"/>
          </a:p>
        </p:txBody>
      </p:sp>
    </p:spTree>
    <p:extLst>
      <p:ext uri="{BB962C8B-B14F-4D97-AF65-F5344CB8AC3E}">
        <p14:creationId xmlns:p14="http://schemas.microsoft.com/office/powerpoint/2010/main" val="16396602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JM"/>
          </a:p>
        </p:txBody>
      </p:sp>
      <p:sp>
        <p:nvSpPr>
          <p:cNvPr id="4" name="Slide Number Placeholder 3"/>
          <p:cNvSpPr>
            <a:spLocks noGrp="1"/>
          </p:cNvSpPr>
          <p:nvPr>
            <p:ph type="sldNum" sz="quarter" idx="10"/>
          </p:nvPr>
        </p:nvSpPr>
        <p:spPr/>
        <p:txBody>
          <a:bodyPr/>
          <a:lstStyle/>
          <a:p>
            <a:fld id="{3A96EFBC-3D85-4014-8EA6-643FBD2D8F85}" type="slidenum">
              <a:rPr lang="en-JM" smtClean="0"/>
              <a:t>9</a:t>
            </a:fld>
            <a:endParaRPr lang="en-JM"/>
          </a:p>
        </p:txBody>
      </p:sp>
    </p:spTree>
    <p:extLst>
      <p:ext uri="{BB962C8B-B14F-4D97-AF65-F5344CB8AC3E}">
        <p14:creationId xmlns:p14="http://schemas.microsoft.com/office/powerpoint/2010/main" val="9808664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JM"/>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JM"/>
          </a:p>
        </p:txBody>
      </p:sp>
      <p:sp>
        <p:nvSpPr>
          <p:cNvPr id="4" name="Date Placeholder 3"/>
          <p:cNvSpPr>
            <a:spLocks noGrp="1"/>
          </p:cNvSpPr>
          <p:nvPr>
            <p:ph type="dt" sz="half" idx="10"/>
          </p:nvPr>
        </p:nvSpPr>
        <p:spPr/>
        <p:txBody>
          <a:bodyPr/>
          <a:lstStyle/>
          <a:p>
            <a:fld id="{176E622A-3FB3-46CB-9E80-B254AD1A4AAF}" type="datetimeFigureOut">
              <a:rPr lang="en-JM" smtClean="0"/>
              <a:t>2/4/2019</a:t>
            </a:fld>
            <a:endParaRPr lang="en-JM"/>
          </a:p>
        </p:txBody>
      </p:sp>
      <p:sp>
        <p:nvSpPr>
          <p:cNvPr id="5" name="Footer Placeholder 4"/>
          <p:cNvSpPr>
            <a:spLocks noGrp="1"/>
          </p:cNvSpPr>
          <p:nvPr>
            <p:ph type="ftr" sz="quarter" idx="11"/>
          </p:nvPr>
        </p:nvSpPr>
        <p:spPr/>
        <p:txBody>
          <a:bodyPr/>
          <a:lstStyle/>
          <a:p>
            <a:endParaRPr lang="en-JM"/>
          </a:p>
        </p:txBody>
      </p:sp>
      <p:sp>
        <p:nvSpPr>
          <p:cNvPr id="6" name="Slide Number Placeholder 5"/>
          <p:cNvSpPr>
            <a:spLocks noGrp="1"/>
          </p:cNvSpPr>
          <p:nvPr>
            <p:ph type="sldNum" sz="quarter" idx="12"/>
          </p:nvPr>
        </p:nvSpPr>
        <p:spPr/>
        <p:txBody>
          <a:bodyPr/>
          <a:lstStyle/>
          <a:p>
            <a:fld id="{0A80753D-9FD6-4984-8B01-1EA4AD4D89A0}" type="slidenum">
              <a:rPr lang="en-JM" smtClean="0"/>
              <a:t>‹#›</a:t>
            </a:fld>
            <a:endParaRPr lang="en-JM"/>
          </a:p>
        </p:txBody>
      </p:sp>
    </p:spTree>
    <p:extLst>
      <p:ext uri="{BB962C8B-B14F-4D97-AF65-F5344CB8AC3E}">
        <p14:creationId xmlns:p14="http://schemas.microsoft.com/office/powerpoint/2010/main" val="3401319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JM"/>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JM"/>
          </a:p>
        </p:txBody>
      </p:sp>
      <p:sp>
        <p:nvSpPr>
          <p:cNvPr id="4" name="Date Placeholder 3"/>
          <p:cNvSpPr>
            <a:spLocks noGrp="1"/>
          </p:cNvSpPr>
          <p:nvPr>
            <p:ph type="dt" sz="half" idx="10"/>
          </p:nvPr>
        </p:nvSpPr>
        <p:spPr/>
        <p:txBody>
          <a:bodyPr/>
          <a:lstStyle/>
          <a:p>
            <a:fld id="{176E622A-3FB3-46CB-9E80-B254AD1A4AAF}" type="datetimeFigureOut">
              <a:rPr lang="en-JM" smtClean="0"/>
              <a:t>2/4/2019</a:t>
            </a:fld>
            <a:endParaRPr lang="en-JM"/>
          </a:p>
        </p:txBody>
      </p:sp>
      <p:sp>
        <p:nvSpPr>
          <p:cNvPr id="5" name="Footer Placeholder 4"/>
          <p:cNvSpPr>
            <a:spLocks noGrp="1"/>
          </p:cNvSpPr>
          <p:nvPr>
            <p:ph type="ftr" sz="quarter" idx="11"/>
          </p:nvPr>
        </p:nvSpPr>
        <p:spPr/>
        <p:txBody>
          <a:bodyPr/>
          <a:lstStyle/>
          <a:p>
            <a:endParaRPr lang="en-JM"/>
          </a:p>
        </p:txBody>
      </p:sp>
      <p:sp>
        <p:nvSpPr>
          <p:cNvPr id="6" name="Slide Number Placeholder 5"/>
          <p:cNvSpPr>
            <a:spLocks noGrp="1"/>
          </p:cNvSpPr>
          <p:nvPr>
            <p:ph type="sldNum" sz="quarter" idx="12"/>
          </p:nvPr>
        </p:nvSpPr>
        <p:spPr/>
        <p:txBody>
          <a:bodyPr/>
          <a:lstStyle/>
          <a:p>
            <a:fld id="{0A80753D-9FD6-4984-8B01-1EA4AD4D89A0}" type="slidenum">
              <a:rPr lang="en-JM" smtClean="0"/>
              <a:t>‹#›</a:t>
            </a:fld>
            <a:endParaRPr lang="en-JM"/>
          </a:p>
        </p:txBody>
      </p:sp>
    </p:spTree>
    <p:extLst>
      <p:ext uri="{BB962C8B-B14F-4D97-AF65-F5344CB8AC3E}">
        <p14:creationId xmlns:p14="http://schemas.microsoft.com/office/powerpoint/2010/main" val="6885487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JM"/>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JM"/>
          </a:p>
        </p:txBody>
      </p:sp>
      <p:sp>
        <p:nvSpPr>
          <p:cNvPr id="4" name="Date Placeholder 3"/>
          <p:cNvSpPr>
            <a:spLocks noGrp="1"/>
          </p:cNvSpPr>
          <p:nvPr>
            <p:ph type="dt" sz="half" idx="10"/>
          </p:nvPr>
        </p:nvSpPr>
        <p:spPr/>
        <p:txBody>
          <a:bodyPr/>
          <a:lstStyle/>
          <a:p>
            <a:fld id="{176E622A-3FB3-46CB-9E80-B254AD1A4AAF}" type="datetimeFigureOut">
              <a:rPr lang="en-JM" smtClean="0"/>
              <a:t>2/4/2019</a:t>
            </a:fld>
            <a:endParaRPr lang="en-JM"/>
          </a:p>
        </p:txBody>
      </p:sp>
      <p:sp>
        <p:nvSpPr>
          <p:cNvPr id="5" name="Footer Placeholder 4"/>
          <p:cNvSpPr>
            <a:spLocks noGrp="1"/>
          </p:cNvSpPr>
          <p:nvPr>
            <p:ph type="ftr" sz="quarter" idx="11"/>
          </p:nvPr>
        </p:nvSpPr>
        <p:spPr/>
        <p:txBody>
          <a:bodyPr/>
          <a:lstStyle/>
          <a:p>
            <a:endParaRPr lang="en-JM"/>
          </a:p>
        </p:txBody>
      </p:sp>
      <p:sp>
        <p:nvSpPr>
          <p:cNvPr id="6" name="Slide Number Placeholder 5"/>
          <p:cNvSpPr>
            <a:spLocks noGrp="1"/>
          </p:cNvSpPr>
          <p:nvPr>
            <p:ph type="sldNum" sz="quarter" idx="12"/>
          </p:nvPr>
        </p:nvSpPr>
        <p:spPr/>
        <p:txBody>
          <a:bodyPr/>
          <a:lstStyle/>
          <a:p>
            <a:fld id="{0A80753D-9FD6-4984-8B01-1EA4AD4D89A0}" type="slidenum">
              <a:rPr lang="en-JM" smtClean="0"/>
              <a:t>‹#›</a:t>
            </a:fld>
            <a:endParaRPr lang="en-JM"/>
          </a:p>
        </p:txBody>
      </p:sp>
    </p:spTree>
    <p:extLst>
      <p:ext uri="{BB962C8B-B14F-4D97-AF65-F5344CB8AC3E}">
        <p14:creationId xmlns:p14="http://schemas.microsoft.com/office/powerpoint/2010/main" val="15030417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JM"/>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JM"/>
          </a:p>
        </p:txBody>
      </p:sp>
      <p:sp>
        <p:nvSpPr>
          <p:cNvPr id="4" name="Date Placeholder 3"/>
          <p:cNvSpPr>
            <a:spLocks noGrp="1"/>
          </p:cNvSpPr>
          <p:nvPr>
            <p:ph type="dt" sz="half" idx="10"/>
          </p:nvPr>
        </p:nvSpPr>
        <p:spPr/>
        <p:txBody>
          <a:bodyPr/>
          <a:lstStyle/>
          <a:p>
            <a:fld id="{176E622A-3FB3-46CB-9E80-B254AD1A4AAF}" type="datetimeFigureOut">
              <a:rPr lang="en-JM" smtClean="0"/>
              <a:t>2/4/2019</a:t>
            </a:fld>
            <a:endParaRPr lang="en-JM"/>
          </a:p>
        </p:txBody>
      </p:sp>
      <p:sp>
        <p:nvSpPr>
          <p:cNvPr id="5" name="Footer Placeholder 4"/>
          <p:cNvSpPr>
            <a:spLocks noGrp="1"/>
          </p:cNvSpPr>
          <p:nvPr>
            <p:ph type="ftr" sz="quarter" idx="11"/>
          </p:nvPr>
        </p:nvSpPr>
        <p:spPr/>
        <p:txBody>
          <a:bodyPr/>
          <a:lstStyle/>
          <a:p>
            <a:endParaRPr lang="en-JM"/>
          </a:p>
        </p:txBody>
      </p:sp>
      <p:sp>
        <p:nvSpPr>
          <p:cNvPr id="6" name="Slide Number Placeholder 5"/>
          <p:cNvSpPr>
            <a:spLocks noGrp="1"/>
          </p:cNvSpPr>
          <p:nvPr>
            <p:ph type="sldNum" sz="quarter" idx="12"/>
          </p:nvPr>
        </p:nvSpPr>
        <p:spPr/>
        <p:txBody>
          <a:bodyPr/>
          <a:lstStyle/>
          <a:p>
            <a:fld id="{0A80753D-9FD6-4984-8B01-1EA4AD4D89A0}" type="slidenum">
              <a:rPr lang="en-JM" smtClean="0"/>
              <a:t>‹#›</a:t>
            </a:fld>
            <a:endParaRPr lang="en-JM"/>
          </a:p>
        </p:txBody>
      </p:sp>
    </p:spTree>
    <p:extLst>
      <p:ext uri="{BB962C8B-B14F-4D97-AF65-F5344CB8AC3E}">
        <p14:creationId xmlns:p14="http://schemas.microsoft.com/office/powerpoint/2010/main" val="34363691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JM"/>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76E622A-3FB3-46CB-9E80-B254AD1A4AAF}" type="datetimeFigureOut">
              <a:rPr lang="en-JM" smtClean="0"/>
              <a:t>2/4/2019</a:t>
            </a:fld>
            <a:endParaRPr lang="en-JM"/>
          </a:p>
        </p:txBody>
      </p:sp>
      <p:sp>
        <p:nvSpPr>
          <p:cNvPr id="5" name="Footer Placeholder 4"/>
          <p:cNvSpPr>
            <a:spLocks noGrp="1"/>
          </p:cNvSpPr>
          <p:nvPr>
            <p:ph type="ftr" sz="quarter" idx="11"/>
          </p:nvPr>
        </p:nvSpPr>
        <p:spPr/>
        <p:txBody>
          <a:bodyPr/>
          <a:lstStyle/>
          <a:p>
            <a:endParaRPr lang="en-JM"/>
          </a:p>
        </p:txBody>
      </p:sp>
      <p:sp>
        <p:nvSpPr>
          <p:cNvPr id="6" name="Slide Number Placeholder 5"/>
          <p:cNvSpPr>
            <a:spLocks noGrp="1"/>
          </p:cNvSpPr>
          <p:nvPr>
            <p:ph type="sldNum" sz="quarter" idx="12"/>
          </p:nvPr>
        </p:nvSpPr>
        <p:spPr/>
        <p:txBody>
          <a:bodyPr/>
          <a:lstStyle/>
          <a:p>
            <a:fld id="{0A80753D-9FD6-4984-8B01-1EA4AD4D89A0}" type="slidenum">
              <a:rPr lang="en-JM" smtClean="0"/>
              <a:t>‹#›</a:t>
            </a:fld>
            <a:endParaRPr lang="en-JM"/>
          </a:p>
        </p:txBody>
      </p:sp>
    </p:spTree>
    <p:extLst>
      <p:ext uri="{BB962C8B-B14F-4D97-AF65-F5344CB8AC3E}">
        <p14:creationId xmlns:p14="http://schemas.microsoft.com/office/powerpoint/2010/main" val="34330457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JM"/>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JM"/>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JM"/>
          </a:p>
        </p:txBody>
      </p:sp>
      <p:sp>
        <p:nvSpPr>
          <p:cNvPr id="5" name="Date Placeholder 4"/>
          <p:cNvSpPr>
            <a:spLocks noGrp="1"/>
          </p:cNvSpPr>
          <p:nvPr>
            <p:ph type="dt" sz="half" idx="10"/>
          </p:nvPr>
        </p:nvSpPr>
        <p:spPr/>
        <p:txBody>
          <a:bodyPr/>
          <a:lstStyle/>
          <a:p>
            <a:fld id="{176E622A-3FB3-46CB-9E80-B254AD1A4AAF}" type="datetimeFigureOut">
              <a:rPr lang="en-JM" smtClean="0"/>
              <a:t>2/4/2019</a:t>
            </a:fld>
            <a:endParaRPr lang="en-JM"/>
          </a:p>
        </p:txBody>
      </p:sp>
      <p:sp>
        <p:nvSpPr>
          <p:cNvPr id="6" name="Footer Placeholder 5"/>
          <p:cNvSpPr>
            <a:spLocks noGrp="1"/>
          </p:cNvSpPr>
          <p:nvPr>
            <p:ph type="ftr" sz="quarter" idx="11"/>
          </p:nvPr>
        </p:nvSpPr>
        <p:spPr/>
        <p:txBody>
          <a:bodyPr/>
          <a:lstStyle/>
          <a:p>
            <a:endParaRPr lang="en-JM"/>
          </a:p>
        </p:txBody>
      </p:sp>
      <p:sp>
        <p:nvSpPr>
          <p:cNvPr id="7" name="Slide Number Placeholder 6"/>
          <p:cNvSpPr>
            <a:spLocks noGrp="1"/>
          </p:cNvSpPr>
          <p:nvPr>
            <p:ph type="sldNum" sz="quarter" idx="12"/>
          </p:nvPr>
        </p:nvSpPr>
        <p:spPr/>
        <p:txBody>
          <a:bodyPr/>
          <a:lstStyle/>
          <a:p>
            <a:fld id="{0A80753D-9FD6-4984-8B01-1EA4AD4D89A0}" type="slidenum">
              <a:rPr lang="en-JM" smtClean="0"/>
              <a:t>‹#›</a:t>
            </a:fld>
            <a:endParaRPr lang="en-JM"/>
          </a:p>
        </p:txBody>
      </p:sp>
    </p:spTree>
    <p:extLst>
      <p:ext uri="{BB962C8B-B14F-4D97-AF65-F5344CB8AC3E}">
        <p14:creationId xmlns:p14="http://schemas.microsoft.com/office/powerpoint/2010/main" val="23496623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JM"/>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JM"/>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JM"/>
          </a:p>
        </p:txBody>
      </p:sp>
      <p:sp>
        <p:nvSpPr>
          <p:cNvPr id="7" name="Date Placeholder 6"/>
          <p:cNvSpPr>
            <a:spLocks noGrp="1"/>
          </p:cNvSpPr>
          <p:nvPr>
            <p:ph type="dt" sz="half" idx="10"/>
          </p:nvPr>
        </p:nvSpPr>
        <p:spPr/>
        <p:txBody>
          <a:bodyPr/>
          <a:lstStyle/>
          <a:p>
            <a:fld id="{176E622A-3FB3-46CB-9E80-B254AD1A4AAF}" type="datetimeFigureOut">
              <a:rPr lang="en-JM" smtClean="0"/>
              <a:t>2/4/2019</a:t>
            </a:fld>
            <a:endParaRPr lang="en-JM"/>
          </a:p>
        </p:txBody>
      </p:sp>
      <p:sp>
        <p:nvSpPr>
          <p:cNvPr id="8" name="Footer Placeholder 7"/>
          <p:cNvSpPr>
            <a:spLocks noGrp="1"/>
          </p:cNvSpPr>
          <p:nvPr>
            <p:ph type="ftr" sz="quarter" idx="11"/>
          </p:nvPr>
        </p:nvSpPr>
        <p:spPr/>
        <p:txBody>
          <a:bodyPr/>
          <a:lstStyle/>
          <a:p>
            <a:endParaRPr lang="en-JM"/>
          </a:p>
        </p:txBody>
      </p:sp>
      <p:sp>
        <p:nvSpPr>
          <p:cNvPr id="9" name="Slide Number Placeholder 8"/>
          <p:cNvSpPr>
            <a:spLocks noGrp="1"/>
          </p:cNvSpPr>
          <p:nvPr>
            <p:ph type="sldNum" sz="quarter" idx="12"/>
          </p:nvPr>
        </p:nvSpPr>
        <p:spPr/>
        <p:txBody>
          <a:bodyPr/>
          <a:lstStyle/>
          <a:p>
            <a:fld id="{0A80753D-9FD6-4984-8B01-1EA4AD4D89A0}" type="slidenum">
              <a:rPr lang="en-JM" smtClean="0"/>
              <a:t>‹#›</a:t>
            </a:fld>
            <a:endParaRPr lang="en-JM"/>
          </a:p>
        </p:txBody>
      </p:sp>
    </p:spTree>
    <p:extLst>
      <p:ext uri="{BB962C8B-B14F-4D97-AF65-F5344CB8AC3E}">
        <p14:creationId xmlns:p14="http://schemas.microsoft.com/office/powerpoint/2010/main" val="41064202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JM"/>
          </a:p>
        </p:txBody>
      </p:sp>
      <p:sp>
        <p:nvSpPr>
          <p:cNvPr id="3" name="Date Placeholder 2"/>
          <p:cNvSpPr>
            <a:spLocks noGrp="1"/>
          </p:cNvSpPr>
          <p:nvPr>
            <p:ph type="dt" sz="half" idx="10"/>
          </p:nvPr>
        </p:nvSpPr>
        <p:spPr/>
        <p:txBody>
          <a:bodyPr/>
          <a:lstStyle/>
          <a:p>
            <a:fld id="{176E622A-3FB3-46CB-9E80-B254AD1A4AAF}" type="datetimeFigureOut">
              <a:rPr lang="en-JM" smtClean="0"/>
              <a:t>2/4/2019</a:t>
            </a:fld>
            <a:endParaRPr lang="en-JM"/>
          </a:p>
        </p:txBody>
      </p:sp>
      <p:sp>
        <p:nvSpPr>
          <p:cNvPr id="4" name="Footer Placeholder 3"/>
          <p:cNvSpPr>
            <a:spLocks noGrp="1"/>
          </p:cNvSpPr>
          <p:nvPr>
            <p:ph type="ftr" sz="quarter" idx="11"/>
          </p:nvPr>
        </p:nvSpPr>
        <p:spPr/>
        <p:txBody>
          <a:bodyPr/>
          <a:lstStyle/>
          <a:p>
            <a:endParaRPr lang="en-JM"/>
          </a:p>
        </p:txBody>
      </p:sp>
      <p:sp>
        <p:nvSpPr>
          <p:cNvPr id="5" name="Slide Number Placeholder 4"/>
          <p:cNvSpPr>
            <a:spLocks noGrp="1"/>
          </p:cNvSpPr>
          <p:nvPr>
            <p:ph type="sldNum" sz="quarter" idx="12"/>
          </p:nvPr>
        </p:nvSpPr>
        <p:spPr/>
        <p:txBody>
          <a:bodyPr/>
          <a:lstStyle/>
          <a:p>
            <a:fld id="{0A80753D-9FD6-4984-8B01-1EA4AD4D89A0}" type="slidenum">
              <a:rPr lang="en-JM" smtClean="0"/>
              <a:t>‹#›</a:t>
            </a:fld>
            <a:endParaRPr lang="en-JM"/>
          </a:p>
        </p:txBody>
      </p:sp>
    </p:spTree>
    <p:extLst>
      <p:ext uri="{BB962C8B-B14F-4D97-AF65-F5344CB8AC3E}">
        <p14:creationId xmlns:p14="http://schemas.microsoft.com/office/powerpoint/2010/main" val="13608143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6E622A-3FB3-46CB-9E80-B254AD1A4AAF}" type="datetimeFigureOut">
              <a:rPr lang="en-JM" smtClean="0"/>
              <a:t>2/4/2019</a:t>
            </a:fld>
            <a:endParaRPr lang="en-JM"/>
          </a:p>
        </p:txBody>
      </p:sp>
      <p:sp>
        <p:nvSpPr>
          <p:cNvPr id="3" name="Footer Placeholder 2"/>
          <p:cNvSpPr>
            <a:spLocks noGrp="1"/>
          </p:cNvSpPr>
          <p:nvPr>
            <p:ph type="ftr" sz="quarter" idx="11"/>
          </p:nvPr>
        </p:nvSpPr>
        <p:spPr/>
        <p:txBody>
          <a:bodyPr/>
          <a:lstStyle/>
          <a:p>
            <a:endParaRPr lang="en-JM"/>
          </a:p>
        </p:txBody>
      </p:sp>
      <p:sp>
        <p:nvSpPr>
          <p:cNvPr id="4" name="Slide Number Placeholder 3"/>
          <p:cNvSpPr>
            <a:spLocks noGrp="1"/>
          </p:cNvSpPr>
          <p:nvPr>
            <p:ph type="sldNum" sz="quarter" idx="12"/>
          </p:nvPr>
        </p:nvSpPr>
        <p:spPr/>
        <p:txBody>
          <a:bodyPr/>
          <a:lstStyle/>
          <a:p>
            <a:fld id="{0A80753D-9FD6-4984-8B01-1EA4AD4D89A0}" type="slidenum">
              <a:rPr lang="en-JM" smtClean="0"/>
              <a:t>‹#›</a:t>
            </a:fld>
            <a:endParaRPr lang="en-JM"/>
          </a:p>
        </p:txBody>
      </p:sp>
    </p:spTree>
    <p:extLst>
      <p:ext uri="{BB962C8B-B14F-4D97-AF65-F5344CB8AC3E}">
        <p14:creationId xmlns:p14="http://schemas.microsoft.com/office/powerpoint/2010/main" val="2118280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JM"/>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JM"/>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6E622A-3FB3-46CB-9E80-B254AD1A4AAF}" type="datetimeFigureOut">
              <a:rPr lang="en-JM" smtClean="0"/>
              <a:t>2/4/2019</a:t>
            </a:fld>
            <a:endParaRPr lang="en-JM"/>
          </a:p>
        </p:txBody>
      </p:sp>
      <p:sp>
        <p:nvSpPr>
          <p:cNvPr id="6" name="Footer Placeholder 5"/>
          <p:cNvSpPr>
            <a:spLocks noGrp="1"/>
          </p:cNvSpPr>
          <p:nvPr>
            <p:ph type="ftr" sz="quarter" idx="11"/>
          </p:nvPr>
        </p:nvSpPr>
        <p:spPr/>
        <p:txBody>
          <a:bodyPr/>
          <a:lstStyle/>
          <a:p>
            <a:endParaRPr lang="en-JM"/>
          </a:p>
        </p:txBody>
      </p:sp>
      <p:sp>
        <p:nvSpPr>
          <p:cNvPr id="7" name="Slide Number Placeholder 6"/>
          <p:cNvSpPr>
            <a:spLocks noGrp="1"/>
          </p:cNvSpPr>
          <p:nvPr>
            <p:ph type="sldNum" sz="quarter" idx="12"/>
          </p:nvPr>
        </p:nvSpPr>
        <p:spPr/>
        <p:txBody>
          <a:bodyPr/>
          <a:lstStyle/>
          <a:p>
            <a:fld id="{0A80753D-9FD6-4984-8B01-1EA4AD4D89A0}" type="slidenum">
              <a:rPr lang="en-JM" smtClean="0"/>
              <a:t>‹#›</a:t>
            </a:fld>
            <a:endParaRPr lang="en-JM"/>
          </a:p>
        </p:txBody>
      </p:sp>
    </p:spTree>
    <p:extLst>
      <p:ext uri="{BB962C8B-B14F-4D97-AF65-F5344CB8AC3E}">
        <p14:creationId xmlns:p14="http://schemas.microsoft.com/office/powerpoint/2010/main" val="11012787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JM"/>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JM"/>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6E622A-3FB3-46CB-9E80-B254AD1A4AAF}" type="datetimeFigureOut">
              <a:rPr lang="en-JM" smtClean="0"/>
              <a:t>2/4/2019</a:t>
            </a:fld>
            <a:endParaRPr lang="en-JM"/>
          </a:p>
        </p:txBody>
      </p:sp>
      <p:sp>
        <p:nvSpPr>
          <p:cNvPr id="6" name="Footer Placeholder 5"/>
          <p:cNvSpPr>
            <a:spLocks noGrp="1"/>
          </p:cNvSpPr>
          <p:nvPr>
            <p:ph type="ftr" sz="quarter" idx="11"/>
          </p:nvPr>
        </p:nvSpPr>
        <p:spPr/>
        <p:txBody>
          <a:bodyPr/>
          <a:lstStyle/>
          <a:p>
            <a:endParaRPr lang="en-JM"/>
          </a:p>
        </p:txBody>
      </p:sp>
      <p:sp>
        <p:nvSpPr>
          <p:cNvPr id="7" name="Slide Number Placeholder 6"/>
          <p:cNvSpPr>
            <a:spLocks noGrp="1"/>
          </p:cNvSpPr>
          <p:nvPr>
            <p:ph type="sldNum" sz="quarter" idx="12"/>
          </p:nvPr>
        </p:nvSpPr>
        <p:spPr/>
        <p:txBody>
          <a:bodyPr/>
          <a:lstStyle/>
          <a:p>
            <a:fld id="{0A80753D-9FD6-4984-8B01-1EA4AD4D89A0}" type="slidenum">
              <a:rPr lang="en-JM" smtClean="0"/>
              <a:t>‹#›</a:t>
            </a:fld>
            <a:endParaRPr lang="en-JM"/>
          </a:p>
        </p:txBody>
      </p:sp>
    </p:spTree>
    <p:extLst>
      <p:ext uri="{BB962C8B-B14F-4D97-AF65-F5344CB8AC3E}">
        <p14:creationId xmlns:p14="http://schemas.microsoft.com/office/powerpoint/2010/main" val="33157362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JM"/>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JM"/>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6E622A-3FB3-46CB-9E80-B254AD1A4AAF}" type="datetimeFigureOut">
              <a:rPr lang="en-JM" smtClean="0"/>
              <a:t>2/4/2019</a:t>
            </a:fld>
            <a:endParaRPr lang="en-JM"/>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JM"/>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80753D-9FD6-4984-8B01-1EA4AD4D89A0}" type="slidenum">
              <a:rPr lang="en-JM" smtClean="0"/>
              <a:t>‹#›</a:t>
            </a:fld>
            <a:endParaRPr lang="en-JM"/>
          </a:p>
        </p:txBody>
      </p:sp>
    </p:spTree>
    <p:extLst>
      <p:ext uri="{BB962C8B-B14F-4D97-AF65-F5344CB8AC3E}">
        <p14:creationId xmlns:p14="http://schemas.microsoft.com/office/powerpoint/2010/main" val="8492869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mage result for brick wall"/>
          <p:cNvPicPr>
            <a:picLocks noChangeAspect="1" noChangeArrowheads="1"/>
          </p:cNvPicPr>
          <p:nvPr/>
        </p:nvPicPr>
        <p:blipFill rotWithShape="1">
          <a:blip r:embed="rId3">
            <a:extLst>
              <a:ext uri="{28A0092B-C50C-407E-A947-70E740481C1C}">
                <a14:useLocalDpi xmlns:a14="http://schemas.microsoft.com/office/drawing/2010/main" val="0"/>
              </a:ext>
            </a:extLst>
          </a:blip>
          <a:srcRect t="39788" r="7792"/>
          <a:stretch/>
        </p:blipFill>
        <p:spPr bwMode="auto">
          <a:xfrm>
            <a:off x="7732" y="0"/>
            <a:ext cx="9120582" cy="684799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ctrTitle"/>
          </p:nvPr>
        </p:nvSpPr>
        <p:spPr>
          <a:xfrm>
            <a:off x="685800" y="764704"/>
            <a:ext cx="7772400" cy="5328592"/>
          </a:xfrm>
          <a:solidFill>
            <a:schemeClr val="accent4">
              <a:lumMod val="75000"/>
            </a:schemeClr>
          </a:solidFill>
          <a:ln w="142875" cmpd="tri">
            <a:solidFill>
              <a:srgbClr val="FFFF00"/>
            </a:solidFill>
          </a:ln>
        </p:spPr>
        <p:txBody>
          <a:bodyPr>
            <a:noAutofit/>
          </a:bodyPr>
          <a:lstStyle/>
          <a:p>
            <a:r>
              <a:rPr lang="en-US" sz="11500" b="1" dirty="0" smtClean="0">
                <a:solidFill>
                  <a:srgbClr val="FFFF00"/>
                </a:solidFill>
                <a:latin typeface="AR CENA" panose="02000000000000000000" pitchFamily="2" charset="0"/>
              </a:rPr>
              <a:t/>
            </a:r>
            <a:br>
              <a:rPr lang="en-US" sz="11500" b="1" dirty="0" smtClean="0">
                <a:solidFill>
                  <a:srgbClr val="FFFF00"/>
                </a:solidFill>
                <a:latin typeface="AR CENA" panose="02000000000000000000" pitchFamily="2" charset="0"/>
              </a:rPr>
            </a:br>
            <a:r>
              <a:rPr lang="en-US" sz="8000" b="1" dirty="0" smtClean="0">
                <a:solidFill>
                  <a:srgbClr val="FFFF00"/>
                </a:solidFill>
                <a:latin typeface="AR JULIAN" panose="02000000000000000000" pitchFamily="2" charset="0"/>
              </a:rPr>
              <a:t>Sunday school </a:t>
            </a:r>
            <a:r>
              <a:rPr lang="en-US" sz="8000" b="1" dirty="0" smtClean="0">
                <a:solidFill>
                  <a:srgbClr val="FFFF00"/>
                </a:solidFill>
                <a:latin typeface="AR ESSENCE" panose="02000000000000000000" pitchFamily="2" charset="0"/>
              </a:rPr>
              <a:t>in</a:t>
            </a:r>
            <a:r>
              <a:rPr lang="en-US" sz="8000" b="1" dirty="0" smtClean="0">
                <a:solidFill>
                  <a:srgbClr val="FFFF00"/>
                </a:solidFill>
                <a:latin typeface="AR JULIAN" panose="02000000000000000000" pitchFamily="2" charset="0"/>
              </a:rPr>
              <a:t> action</a:t>
            </a:r>
            <a:br>
              <a:rPr lang="en-US" sz="8000" b="1" dirty="0" smtClean="0">
                <a:solidFill>
                  <a:srgbClr val="FFFF00"/>
                </a:solidFill>
                <a:latin typeface="AR JULIAN" panose="02000000000000000000" pitchFamily="2" charset="0"/>
              </a:rPr>
            </a:br>
            <a:r>
              <a:rPr lang="en-US" sz="8000" b="1" dirty="0">
                <a:solidFill>
                  <a:srgbClr val="FFFF00"/>
                </a:solidFill>
                <a:latin typeface="AR CENA" panose="02000000000000000000" pitchFamily="2" charset="0"/>
              </a:rPr>
              <a:t> </a:t>
            </a:r>
            <a:r>
              <a:rPr lang="en-JM" sz="8000" dirty="0">
                <a:solidFill>
                  <a:srgbClr val="FFFF00"/>
                </a:solidFill>
                <a:latin typeface="AR CENA" panose="02000000000000000000" pitchFamily="2" charset="0"/>
              </a:rPr>
              <a:t/>
            </a:r>
            <a:br>
              <a:rPr lang="en-JM" sz="8000" dirty="0">
                <a:solidFill>
                  <a:srgbClr val="FFFF00"/>
                </a:solidFill>
                <a:latin typeface="AR CENA" panose="02000000000000000000" pitchFamily="2" charset="0"/>
              </a:rPr>
            </a:br>
            <a:endParaRPr lang="en-JM" sz="8000" dirty="0">
              <a:solidFill>
                <a:srgbClr val="FFFF00"/>
              </a:solidFill>
              <a:latin typeface="AR CENA" panose="02000000000000000000" pitchFamily="2" charset="0"/>
            </a:endParaRPr>
          </a:p>
        </p:txBody>
      </p:sp>
    </p:spTree>
    <p:extLst>
      <p:ext uri="{BB962C8B-B14F-4D97-AF65-F5344CB8AC3E}">
        <p14:creationId xmlns:p14="http://schemas.microsoft.com/office/powerpoint/2010/main" val="841126679"/>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07096" y="260648"/>
            <a:ext cx="8029400" cy="1143000"/>
          </a:xfrm>
          <a:solidFill>
            <a:srgbClr val="002060"/>
          </a:solidFill>
        </p:spPr>
        <p:txBody>
          <a:bodyPr>
            <a:normAutofit/>
          </a:bodyPr>
          <a:lstStyle/>
          <a:p>
            <a:r>
              <a:rPr lang="en-JM" sz="5400" b="1" dirty="0" smtClean="0">
                <a:solidFill>
                  <a:srgbClr val="FFFF00"/>
                </a:solidFill>
                <a:latin typeface="AR JULIAN" panose="02000000000000000000" pitchFamily="2" charset="0"/>
              </a:rPr>
              <a:t>LESSON PLANNING</a:t>
            </a:r>
            <a:endParaRPr lang="en-JM" sz="5400" b="1" dirty="0">
              <a:solidFill>
                <a:srgbClr val="FFFF00"/>
              </a:solidFill>
              <a:latin typeface="AR JULIAN" panose="02000000000000000000" pitchFamily="2" charset="0"/>
            </a:endParaRPr>
          </a:p>
        </p:txBody>
      </p:sp>
      <p:sp>
        <p:nvSpPr>
          <p:cNvPr id="3" name="Content Placeholder 2"/>
          <p:cNvSpPr>
            <a:spLocks noGrp="1"/>
          </p:cNvSpPr>
          <p:nvPr>
            <p:ph idx="1"/>
          </p:nvPr>
        </p:nvSpPr>
        <p:spPr>
          <a:xfrm>
            <a:off x="1007096" y="1600200"/>
            <a:ext cx="8029400" cy="5069160"/>
          </a:xfrm>
          <a:solidFill>
            <a:srgbClr val="002060"/>
          </a:solidFill>
          <a:ln>
            <a:solidFill>
              <a:srgbClr val="FFFF00"/>
            </a:solidFill>
          </a:ln>
        </p:spPr>
        <p:txBody>
          <a:bodyPr>
            <a:noAutofit/>
          </a:bodyPr>
          <a:lstStyle/>
          <a:p>
            <a:endParaRPr lang="en-JM" sz="900" dirty="0" smtClean="0">
              <a:solidFill>
                <a:schemeClr val="bg1"/>
              </a:solidFill>
              <a:latin typeface="Baskerville Old Face" panose="02020602080505020303" pitchFamily="18" charset="0"/>
            </a:endParaRPr>
          </a:p>
          <a:p>
            <a:r>
              <a:rPr lang="en-JM" sz="4500" dirty="0" smtClean="0">
                <a:solidFill>
                  <a:schemeClr val="bg1"/>
                </a:solidFill>
                <a:latin typeface="Baskerville Old Face" panose="02020602080505020303" pitchFamily="18" charset="0"/>
              </a:rPr>
              <a:t>Three pronged lesson plan helps teachers and students grasp a concept, engage conversation as they delve deeper into a topic or story and then leave that engagement with a life skill </a:t>
            </a:r>
            <a:endParaRPr lang="en-JM" sz="4500" dirty="0">
              <a:solidFill>
                <a:schemeClr val="bg1"/>
              </a:solidFill>
              <a:latin typeface="Baskerville Old Face" panose="02020602080505020303" pitchFamily="18" charset="0"/>
            </a:endParaRPr>
          </a:p>
        </p:txBody>
      </p:sp>
      <p:pic>
        <p:nvPicPr>
          <p:cNvPr id="20484" name="Picture 4" descr="Related image"/>
          <p:cNvPicPr>
            <a:picLocks noChangeAspect="1" noChangeArrowheads="1"/>
          </p:cNvPicPr>
          <p:nvPr/>
        </p:nvPicPr>
        <p:blipFill rotWithShape="1">
          <a:blip r:embed="rId3">
            <a:extLst>
              <a:ext uri="{28A0092B-C50C-407E-A947-70E740481C1C}">
                <a14:useLocalDpi xmlns:a14="http://schemas.microsoft.com/office/drawing/2010/main" val="0"/>
              </a:ext>
            </a:extLst>
          </a:blip>
          <a:srcRect b="79526"/>
          <a:stretch/>
        </p:blipFill>
        <p:spPr bwMode="auto">
          <a:xfrm rot="5400000">
            <a:off x="-2683060" y="2979204"/>
            <a:ext cx="6408712" cy="971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1553271"/>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07096" y="260648"/>
            <a:ext cx="8029400" cy="1143000"/>
          </a:xfrm>
          <a:solidFill>
            <a:schemeClr val="tx1">
              <a:lumMod val="95000"/>
              <a:lumOff val="5000"/>
            </a:schemeClr>
          </a:solidFill>
        </p:spPr>
        <p:txBody>
          <a:bodyPr>
            <a:normAutofit/>
          </a:bodyPr>
          <a:lstStyle/>
          <a:p>
            <a:r>
              <a:rPr lang="en-JM" sz="5400" b="1" dirty="0" smtClean="0">
                <a:solidFill>
                  <a:srgbClr val="FFFF00"/>
                </a:solidFill>
                <a:latin typeface="AR JULIAN" panose="02000000000000000000" pitchFamily="2" charset="0"/>
              </a:rPr>
              <a:t>LESSON PLANNING</a:t>
            </a:r>
            <a:endParaRPr lang="en-JM" sz="5400" b="1" dirty="0">
              <a:solidFill>
                <a:srgbClr val="FFFF00"/>
              </a:solidFill>
              <a:latin typeface="AR JULIAN" panose="02000000000000000000" pitchFamily="2" charset="0"/>
            </a:endParaRPr>
          </a:p>
        </p:txBody>
      </p:sp>
      <p:sp>
        <p:nvSpPr>
          <p:cNvPr id="3" name="Content Placeholder 2"/>
          <p:cNvSpPr>
            <a:spLocks noGrp="1"/>
          </p:cNvSpPr>
          <p:nvPr>
            <p:ph idx="1"/>
          </p:nvPr>
        </p:nvSpPr>
        <p:spPr>
          <a:xfrm>
            <a:off x="1007096" y="1600200"/>
            <a:ext cx="8029400" cy="5069160"/>
          </a:xfrm>
          <a:solidFill>
            <a:schemeClr val="tx1">
              <a:lumMod val="95000"/>
              <a:lumOff val="5000"/>
            </a:schemeClr>
          </a:solidFill>
          <a:ln>
            <a:solidFill>
              <a:srgbClr val="FF0000"/>
            </a:solidFill>
          </a:ln>
        </p:spPr>
        <p:txBody>
          <a:bodyPr>
            <a:noAutofit/>
          </a:bodyPr>
          <a:lstStyle/>
          <a:p>
            <a:r>
              <a:rPr lang="en-JM" sz="4600" b="1" dirty="0" smtClean="0">
                <a:solidFill>
                  <a:schemeClr val="bg1"/>
                </a:solidFill>
                <a:latin typeface="Baskerville Old Face" panose="02020602080505020303" pitchFamily="18" charset="0"/>
              </a:rPr>
              <a:t>Step 1		ATTRACT</a:t>
            </a:r>
          </a:p>
          <a:p>
            <a:pPr marL="0" indent="0">
              <a:buNone/>
            </a:pPr>
            <a:endParaRPr lang="en-JM" sz="1200" b="1" dirty="0" smtClean="0">
              <a:solidFill>
                <a:schemeClr val="bg1"/>
              </a:solidFill>
              <a:latin typeface="Baskerville Old Face" panose="02020602080505020303" pitchFamily="18" charset="0"/>
            </a:endParaRPr>
          </a:p>
          <a:p>
            <a:pPr marL="0" indent="0">
              <a:buNone/>
            </a:pPr>
            <a:r>
              <a:rPr lang="en-JM" sz="4000" b="1" dirty="0" smtClean="0">
                <a:solidFill>
                  <a:schemeClr val="bg1"/>
                </a:solidFill>
                <a:latin typeface="Baskerville Old Face" panose="02020602080505020303" pitchFamily="18" charset="0"/>
              </a:rPr>
              <a:t>a.)	Here, we can use a (PROP) an  	actual object, a picture or a piece  	of music; cartoon, videos, 	ourselves, or even a real life 	situation/story that can attract 	(grab) their attention.  </a:t>
            </a:r>
            <a:endParaRPr lang="en-JM" sz="4600" b="1" dirty="0" smtClean="0">
              <a:solidFill>
                <a:schemeClr val="bg1"/>
              </a:solidFill>
              <a:latin typeface="Baskerville Old Face" panose="02020602080505020303" pitchFamily="18" charset="0"/>
            </a:endParaRPr>
          </a:p>
          <a:p>
            <a:endParaRPr lang="en-JM" sz="4600" b="1" dirty="0" smtClean="0">
              <a:solidFill>
                <a:schemeClr val="bg1"/>
              </a:solidFill>
              <a:latin typeface="Baskerville Old Face" panose="02020602080505020303" pitchFamily="18" charset="0"/>
            </a:endParaRPr>
          </a:p>
          <a:p>
            <a:endParaRPr lang="en-JM" sz="4600" b="1" dirty="0" smtClean="0">
              <a:solidFill>
                <a:schemeClr val="bg1"/>
              </a:solidFill>
              <a:latin typeface="Baskerville Old Face" panose="02020602080505020303" pitchFamily="18" charset="0"/>
            </a:endParaRPr>
          </a:p>
          <a:p>
            <a:pPr lvl="1"/>
            <a:endParaRPr lang="en-JM" sz="4200" b="1" dirty="0">
              <a:solidFill>
                <a:schemeClr val="bg1"/>
              </a:solidFill>
              <a:latin typeface="Baskerville Old Face" panose="02020602080505020303" pitchFamily="18" charset="0"/>
            </a:endParaRPr>
          </a:p>
        </p:txBody>
      </p:sp>
      <p:pic>
        <p:nvPicPr>
          <p:cNvPr id="20484" name="Picture 4" descr="Related image"/>
          <p:cNvPicPr>
            <a:picLocks noChangeAspect="1" noChangeArrowheads="1"/>
          </p:cNvPicPr>
          <p:nvPr/>
        </p:nvPicPr>
        <p:blipFill rotWithShape="1">
          <a:blip r:embed="rId3">
            <a:extLst>
              <a:ext uri="{28A0092B-C50C-407E-A947-70E740481C1C}">
                <a14:useLocalDpi xmlns:a14="http://schemas.microsoft.com/office/drawing/2010/main" val="0"/>
              </a:ext>
            </a:extLst>
          </a:blip>
          <a:srcRect b="79526"/>
          <a:stretch/>
        </p:blipFill>
        <p:spPr bwMode="auto">
          <a:xfrm rot="5400000">
            <a:off x="-2683060" y="2979204"/>
            <a:ext cx="6408712" cy="971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82111575"/>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07096" y="260648"/>
            <a:ext cx="8029400" cy="1143000"/>
          </a:xfrm>
          <a:solidFill>
            <a:schemeClr val="tx1">
              <a:lumMod val="95000"/>
              <a:lumOff val="5000"/>
            </a:schemeClr>
          </a:solidFill>
        </p:spPr>
        <p:txBody>
          <a:bodyPr>
            <a:normAutofit/>
          </a:bodyPr>
          <a:lstStyle/>
          <a:p>
            <a:r>
              <a:rPr lang="en-JM" sz="5400" b="1" dirty="0" smtClean="0">
                <a:solidFill>
                  <a:srgbClr val="FFFF00"/>
                </a:solidFill>
                <a:latin typeface="AR JULIAN" panose="02000000000000000000" pitchFamily="2" charset="0"/>
              </a:rPr>
              <a:t>LESSON PLANNING</a:t>
            </a:r>
            <a:endParaRPr lang="en-JM" sz="5400" b="1" dirty="0">
              <a:solidFill>
                <a:srgbClr val="FFFF00"/>
              </a:solidFill>
              <a:latin typeface="AR JULIAN" panose="02000000000000000000" pitchFamily="2" charset="0"/>
            </a:endParaRPr>
          </a:p>
        </p:txBody>
      </p:sp>
      <p:sp>
        <p:nvSpPr>
          <p:cNvPr id="3" name="Content Placeholder 2"/>
          <p:cNvSpPr>
            <a:spLocks noGrp="1"/>
          </p:cNvSpPr>
          <p:nvPr>
            <p:ph idx="1"/>
          </p:nvPr>
        </p:nvSpPr>
        <p:spPr>
          <a:xfrm>
            <a:off x="1007096" y="1600200"/>
            <a:ext cx="8029400" cy="5069160"/>
          </a:xfrm>
          <a:solidFill>
            <a:schemeClr val="tx1">
              <a:lumMod val="95000"/>
              <a:lumOff val="5000"/>
            </a:schemeClr>
          </a:solidFill>
          <a:ln>
            <a:solidFill>
              <a:srgbClr val="FF0000"/>
            </a:solidFill>
          </a:ln>
        </p:spPr>
        <p:txBody>
          <a:bodyPr>
            <a:noAutofit/>
          </a:bodyPr>
          <a:lstStyle/>
          <a:p>
            <a:r>
              <a:rPr lang="en-JM" sz="4600" b="1" dirty="0" smtClean="0">
                <a:solidFill>
                  <a:schemeClr val="bg1"/>
                </a:solidFill>
                <a:latin typeface="Baskerville Old Face" panose="02020602080505020303" pitchFamily="18" charset="0"/>
              </a:rPr>
              <a:t>Step 1		ATTRACT</a:t>
            </a:r>
          </a:p>
          <a:p>
            <a:pPr marL="0" indent="0">
              <a:buNone/>
            </a:pPr>
            <a:endParaRPr lang="en-JM" sz="2800" b="1" dirty="0" smtClean="0">
              <a:solidFill>
                <a:schemeClr val="bg1"/>
              </a:solidFill>
              <a:latin typeface="Baskerville Old Face" panose="02020602080505020303" pitchFamily="18" charset="0"/>
            </a:endParaRPr>
          </a:p>
          <a:p>
            <a:pPr marL="0" indent="0">
              <a:buNone/>
            </a:pPr>
            <a:r>
              <a:rPr lang="en-JM" sz="4000" b="1" dirty="0">
                <a:solidFill>
                  <a:schemeClr val="bg1"/>
                </a:solidFill>
                <a:latin typeface="Baskerville Old Face" panose="02020602080505020303" pitchFamily="18" charset="0"/>
              </a:rPr>
              <a:t>b</a:t>
            </a:r>
            <a:r>
              <a:rPr lang="en-JM" sz="4000" b="1" dirty="0" smtClean="0">
                <a:solidFill>
                  <a:schemeClr val="bg1"/>
                </a:solidFill>
                <a:latin typeface="Baskerville Old Face" panose="02020602080505020303" pitchFamily="18" charset="0"/>
              </a:rPr>
              <a:t>.)	Talk about the significance of the 	picture and make a  connection to 	the theme for the day</a:t>
            </a:r>
            <a:endParaRPr lang="en-JM" sz="4600" b="1" dirty="0" smtClean="0">
              <a:solidFill>
                <a:schemeClr val="bg1"/>
              </a:solidFill>
              <a:latin typeface="Baskerville Old Face" panose="02020602080505020303" pitchFamily="18" charset="0"/>
            </a:endParaRPr>
          </a:p>
          <a:p>
            <a:pPr lvl="1"/>
            <a:endParaRPr lang="en-JM" sz="4200" b="1" dirty="0">
              <a:solidFill>
                <a:schemeClr val="bg1"/>
              </a:solidFill>
              <a:latin typeface="Baskerville Old Face" panose="02020602080505020303" pitchFamily="18" charset="0"/>
            </a:endParaRPr>
          </a:p>
        </p:txBody>
      </p:sp>
      <p:pic>
        <p:nvPicPr>
          <p:cNvPr id="20484" name="Picture 4" descr="Related image"/>
          <p:cNvPicPr>
            <a:picLocks noChangeAspect="1" noChangeArrowheads="1"/>
          </p:cNvPicPr>
          <p:nvPr/>
        </p:nvPicPr>
        <p:blipFill rotWithShape="1">
          <a:blip r:embed="rId3">
            <a:extLst>
              <a:ext uri="{28A0092B-C50C-407E-A947-70E740481C1C}">
                <a14:useLocalDpi xmlns:a14="http://schemas.microsoft.com/office/drawing/2010/main" val="0"/>
              </a:ext>
            </a:extLst>
          </a:blip>
          <a:srcRect b="79526"/>
          <a:stretch/>
        </p:blipFill>
        <p:spPr bwMode="auto">
          <a:xfrm rot="5400000">
            <a:off x="-2683060" y="2979204"/>
            <a:ext cx="6408712" cy="971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12427569"/>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07096" y="260648"/>
            <a:ext cx="8029400" cy="1143000"/>
          </a:xfrm>
          <a:solidFill>
            <a:schemeClr val="tx1">
              <a:lumMod val="95000"/>
              <a:lumOff val="5000"/>
            </a:schemeClr>
          </a:solidFill>
        </p:spPr>
        <p:txBody>
          <a:bodyPr>
            <a:normAutofit/>
          </a:bodyPr>
          <a:lstStyle/>
          <a:p>
            <a:r>
              <a:rPr lang="en-JM" sz="5400" b="1" dirty="0" smtClean="0">
                <a:solidFill>
                  <a:srgbClr val="FFFF00"/>
                </a:solidFill>
                <a:latin typeface="AR JULIAN" panose="02000000000000000000" pitchFamily="2" charset="0"/>
              </a:rPr>
              <a:t>LESSON PLANNING</a:t>
            </a:r>
            <a:endParaRPr lang="en-JM" sz="5400" b="1" dirty="0">
              <a:solidFill>
                <a:srgbClr val="FFFF00"/>
              </a:solidFill>
              <a:latin typeface="AR JULIAN" panose="02000000000000000000" pitchFamily="2" charset="0"/>
            </a:endParaRPr>
          </a:p>
        </p:txBody>
      </p:sp>
      <p:sp>
        <p:nvSpPr>
          <p:cNvPr id="3" name="Content Placeholder 2"/>
          <p:cNvSpPr>
            <a:spLocks noGrp="1"/>
          </p:cNvSpPr>
          <p:nvPr>
            <p:ph idx="1"/>
          </p:nvPr>
        </p:nvSpPr>
        <p:spPr>
          <a:xfrm>
            <a:off x="1007096" y="1600200"/>
            <a:ext cx="8029400" cy="5069160"/>
          </a:xfrm>
          <a:solidFill>
            <a:schemeClr val="tx1">
              <a:lumMod val="95000"/>
              <a:lumOff val="5000"/>
            </a:schemeClr>
          </a:solidFill>
          <a:ln>
            <a:solidFill>
              <a:srgbClr val="FF0000"/>
            </a:solidFill>
          </a:ln>
        </p:spPr>
        <p:txBody>
          <a:bodyPr>
            <a:noAutofit/>
          </a:bodyPr>
          <a:lstStyle/>
          <a:p>
            <a:r>
              <a:rPr lang="en-JM" sz="4600" b="1" dirty="0" smtClean="0">
                <a:solidFill>
                  <a:schemeClr val="bg1"/>
                </a:solidFill>
                <a:latin typeface="Baskerville Old Face" panose="02020602080505020303" pitchFamily="18" charset="0"/>
              </a:rPr>
              <a:t>Step 1		ATTRACT</a:t>
            </a:r>
          </a:p>
          <a:p>
            <a:pPr marL="0" indent="0">
              <a:buNone/>
            </a:pPr>
            <a:endParaRPr lang="en-JM" sz="2800" b="1" dirty="0" smtClean="0">
              <a:solidFill>
                <a:schemeClr val="bg1"/>
              </a:solidFill>
              <a:latin typeface="Baskerville Old Face" panose="02020602080505020303" pitchFamily="18" charset="0"/>
            </a:endParaRPr>
          </a:p>
          <a:p>
            <a:pPr marL="0" indent="0">
              <a:buNone/>
            </a:pPr>
            <a:r>
              <a:rPr lang="en-JM" sz="4000" b="1" dirty="0" smtClean="0">
                <a:solidFill>
                  <a:schemeClr val="bg1"/>
                </a:solidFill>
                <a:latin typeface="Baskerville Old Face" panose="02020602080505020303" pitchFamily="18" charset="0"/>
              </a:rPr>
              <a:t>c.)	Get learners to make a connection 	with the theme, the prop (</a:t>
            </a:r>
            <a:r>
              <a:rPr lang="en-JM" i="1" dirty="0" smtClean="0">
                <a:solidFill>
                  <a:schemeClr val="bg1"/>
                </a:solidFill>
                <a:latin typeface="Baskerville Old Face" panose="02020602080505020303" pitchFamily="18" charset="0"/>
              </a:rPr>
              <a:t>picture 	etc.) </a:t>
            </a:r>
            <a:r>
              <a:rPr lang="en-JM" sz="4000" b="1" dirty="0" smtClean="0">
                <a:solidFill>
                  <a:schemeClr val="bg1"/>
                </a:solidFill>
                <a:latin typeface="Baskerville Old Face" panose="02020602080505020303" pitchFamily="18" charset="0"/>
              </a:rPr>
              <a:t>and between past and present 	learning experiences</a:t>
            </a:r>
          </a:p>
          <a:p>
            <a:endParaRPr lang="en-JM" sz="4600" b="1" dirty="0" smtClean="0">
              <a:solidFill>
                <a:schemeClr val="bg1"/>
              </a:solidFill>
              <a:latin typeface="Baskerville Old Face" panose="02020602080505020303" pitchFamily="18" charset="0"/>
            </a:endParaRPr>
          </a:p>
          <a:p>
            <a:pPr lvl="1"/>
            <a:endParaRPr lang="en-JM" sz="4200" b="1" dirty="0">
              <a:solidFill>
                <a:schemeClr val="bg1"/>
              </a:solidFill>
              <a:latin typeface="Baskerville Old Face" panose="02020602080505020303" pitchFamily="18" charset="0"/>
            </a:endParaRPr>
          </a:p>
        </p:txBody>
      </p:sp>
      <p:pic>
        <p:nvPicPr>
          <p:cNvPr id="20484" name="Picture 4" descr="Related image"/>
          <p:cNvPicPr>
            <a:picLocks noChangeAspect="1" noChangeArrowheads="1"/>
          </p:cNvPicPr>
          <p:nvPr/>
        </p:nvPicPr>
        <p:blipFill rotWithShape="1">
          <a:blip r:embed="rId3">
            <a:extLst>
              <a:ext uri="{28A0092B-C50C-407E-A947-70E740481C1C}">
                <a14:useLocalDpi xmlns:a14="http://schemas.microsoft.com/office/drawing/2010/main" val="0"/>
              </a:ext>
            </a:extLst>
          </a:blip>
          <a:srcRect b="79526"/>
          <a:stretch/>
        </p:blipFill>
        <p:spPr bwMode="auto">
          <a:xfrm rot="5400000">
            <a:off x="-2683060" y="2979204"/>
            <a:ext cx="6408712" cy="971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93144132"/>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07096" y="260648"/>
            <a:ext cx="8029400" cy="1143000"/>
          </a:xfrm>
          <a:solidFill>
            <a:schemeClr val="tx1">
              <a:lumMod val="95000"/>
              <a:lumOff val="5000"/>
            </a:schemeClr>
          </a:solidFill>
        </p:spPr>
        <p:txBody>
          <a:bodyPr>
            <a:normAutofit/>
          </a:bodyPr>
          <a:lstStyle/>
          <a:p>
            <a:r>
              <a:rPr lang="en-JM" sz="5400" b="1" dirty="0" smtClean="0">
                <a:solidFill>
                  <a:srgbClr val="FFFF00"/>
                </a:solidFill>
                <a:latin typeface="AR JULIAN" panose="02000000000000000000" pitchFamily="2" charset="0"/>
              </a:rPr>
              <a:t>LESSON PLANNING</a:t>
            </a:r>
            <a:endParaRPr lang="en-JM" sz="5400" b="1" dirty="0">
              <a:solidFill>
                <a:srgbClr val="FFFF00"/>
              </a:solidFill>
              <a:latin typeface="AR JULIAN" panose="02000000000000000000" pitchFamily="2" charset="0"/>
            </a:endParaRPr>
          </a:p>
        </p:txBody>
      </p:sp>
      <p:sp>
        <p:nvSpPr>
          <p:cNvPr id="3" name="Content Placeholder 2"/>
          <p:cNvSpPr>
            <a:spLocks noGrp="1"/>
          </p:cNvSpPr>
          <p:nvPr>
            <p:ph idx="1"/>
          </p:nvPr>
        </p:nvSpPr>
        <p:spPr>
          <a:xfrm>
            <a:off x="1007096" y="1600200"/>
            <a:ext cx="8029400" cy="5069160"/>
          </a:xfrm>
          <a:solidFill>
            <a:schemeClr val="tx1">
              <a:lumMod val="95000"/>
              <a:lumOff val="5000"/>
            </a:schemeClr>
          </a:solidFill>
          <a:ln>
            <a:solidFill>
              <a:srgbClr val="FF0000"/>
            </a:solidFill>
          </a:ln>
        </p:spPr>
        <p:txBody>
          <a:bodyPr>
            <a:noAutofit/>
          </a:bodyPr>
          <a:lstStyle/>
          <a:p>
            <a:r>
              <a:rPr lang="en-JM" sz="4600" b="1" dirty="0" smtClean="0">
                <a:solidFill>
                  <a:schemeClr val="bg1"/>
                </a:solidFill>
                <a:latin typeface="Baskerville Old Face" panose="02020602080505020303" pitchFamily="18" charset="0"/>
              </a:rPr>
              <a:t>Step 2		INQUIRE</a:t>
            </a:r>
          </a:p>
          <a:p>
            <a:pPr marL="0" indent="0">
              <a:buNone/>
            </a:pPr>
            <a:endParaRPr lang="en-JM" sz="1600" b="1" dirty="0" smtClean="0">
              <a:solidFill>
                <a:schemeClr val="bg1"/>
              </a:solidFill>
              <a:latin typeface="Baskerville Old Face" panose="02020602080505020303" pitchFamily="18" charset="0"/>
            </a:endParaRPr>
          </a:p>
          <a:p>
            <a:pPr marL="0" indent="0">
              <a:buNone/>
            </a:pPr>
            <a:r>
              <a:rPr lang="en-JM" sz="4000" b="1" dirty="0" smtClean="0">
                <a:solidFill>
                  <a:schemeClr val="bg1"/>
                </a:solidFill>
                <a:latin typeface="Baskerville Old Face" panose="02020602080505020303" pitchFamily="18" charset="0"/>
              </a:rPr>
              <a:t>a.)	Delve </a:t>
            </a:r>
            <a:r>
              <a:rPr lang="en-JM" sz="3600" i="1" dirty="0" smtClean="0">
                <a:solidFill>
                  <a:schemeClr val="bg1"/>
                </a:solidFill>
                <a:latin typeface="Baskerville Old Face" panose="02020602080505020303" pitchFamily="18" charset="0"/>
              </a:rPr>
              <a:t>(go deeper)</a:t>
            </a:r>
            <a:r>
              <a:rPr lang="en-JM" sz="4000" b="1" dirty="0" smtClean="0">
                <a:solidFill>
                  <a:schemeClr val="bg1"/>
                </a:solidFill>
                <a:latin typeface="Baskerville Old Face" panose="02020602080505020303" pitchFamily="18" charset="0"/>
              </a:rPr>
              <a:t> into the topic 	for the day. Read the bible story 	(if you can, use different versions 	of translations. You may even try 	a pass the read strategy or try to 	retell the bible story </a:t>
            </a:r>
            <a:r>
              <a:rPr lang="en-JM" sz="4000" i="1" dirty="0" smtClean="0">
                <a:solidFill>
                  <a:schemeClr val="bg1"/>
                </a:solidFill>
                <a:latin typeface="Baskerville Old Face" panose="02020602080505020303" pitchFamily="18" charset="0"/>
              </a:rPr>
              <a:t>(if you can)</a:t>
            </a:r>
            <a:endParaRPr lang="en-JM" sz="4600" i="1" dirty="0" smtClean="0">
              <a:solidFill>
                <a:schemeClr val="bg1"/>
              </a:solidFill>
              <a:latin typeface="Baskerville Old Face" panose="02020602080505020303" pitchFamily="18" charset="0"/>
            </a:endParaRPr>
          </a:p>
          <a:p>
            <a:pPr lvl="1"/>
            <a:endParaRPr lang="en-JM" sz="4200" b="1" dirty="0">
              <a:solidFill>
                <a:schemeClr val="bg1"/>
              </a:solidFill>
              <a:latin typeface="Baskerville Old Face" panose="02020602080505020303" pitchFamily="18" charset="0"/>
            </a:endParaRPr>
          </a:p>
        </p:txBody>
      </p:sp>
      <p:pic>
        <p:nvPicPr>
          <p:cNvPr id="20484" name="Picture 4" descr="Related image"/>
          <p:cNvPicPr>
            <a:picLocks noChangeAspect="1" noChangeArrowheads="1"/>
          </p:cNvPicPr>
          <p:nvPr/>
        </p:nvPicPr>
        <p:blipFill rotWithShape="1">
          <a:blip r:embed="rId3">
            <a:extLst>
              <a:ext uri="{28A0092B-C50C-407E-A947-70E740481C1C}">
                <a14:useLocalDpi xmlns:a14="http://schemas.microsoft.com/office/drawing/2010/main" val="0"/>
              </a:ext>
            </a:extLst>
          </a:blip>
          <a:srcRect b="79526"/>
          <a:stretch/>
        </p:blipFill>
        <p:spPr bwMode="auto">
          <a:xfrm rot="5400000">
            <a:off x="-2683060" y="2979204"/>
            <a:ext cx="6408712" cy="971600"/>
          </a:xfrm>
          <a:prstGeom prst="rect">
            <a:avLst/>
          </a:prstGeom>
          <a:solidFill>
            <a:schemeClr val="accent6">
              <a:lumMod val="50000"/>
            </a:schemeClr>
          </a:solidFill>
        </p:spPr>
      </p:pic>
    </p:spTree>
    <p:extLst>
      <p:ext uri="{BB962C8B-B14F-4D97-AF65-F5344CB8AC3E}">
        <p14:creationId xmlns:p14="http://schemas.microsoft.com/office/powerpoint/2010/main" val="1775885514"/>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07096" y="260648"/>
            <a:ext cx="8029400" cy="1143000"/>
          </a:xfrm>
          <a:solidFill>
            <a:schemeClr val="tx1">
              <a:lumMod val="95000"/>
              <a:lumOff val="5000"/>
            </a:schemeClr>
          </a:solidFill>
        </p:spPr>
        <p:txBody>
          <a:bodyPr>
            <a:normAutofit/>
          </a:bodyPr>
          <a:lstStyle/>
          <a:p>
            <a:r>
              <a:rPr lang="en-JM" sz="5400" b="1" dirty="0" smtClean="0">
                <a:solidFill>
                  <a:srgbClr val="FFFF00"/>
                </a:solidFill>
                <a:latin typeface="AR JULIAN" panose="02000000000000000000" pitchFamily="2" charset="0"/>
              </a:rPr>
              <a:t>LESSON PLANNING</a:t>
            </a:r>
            <a:endParaRPr lang="en-JM" sz="5400" b="1" dirty="0">
              <a:solidFill>
                <a:srgbClr val="FFFF00"/>
              </a:solidFill>
              <a:latin typeface="AR JULIAN" panose="02000000000000000000" pitchFamily="2" charset="0"/>
            </a:endParaRPr>
          </a:p>
        </p:txBody>
      </p:sp>
      <p:sp>
        <p:nvSpPr>
          <p:cNvPr id="3" name="Content Placeholder 2"/>
          <p:cNvSpPr>
            <a:spLocks noGrp="1"/>
          </p:cNvSpPr>
          <p:nvPr>
            <p:ph idx="1"/>
          </p:nvPr>
        </p:nvSpPr>
        <p:spPr>
          <a:xfrm>
            <a:off x="1007096" y="1600200"/>
            <a:ext cx="8029400" cy="5069160"/>
          </a:xfrm>
          <a:solidFill>
            <a:schemeClr val="tx1">
              <a:lumMod val="95000"/>
              <a:lumOff val="5000"/>
            </a:schemeClr>
          </a:solidFill>
          <a:ln>
            <a:solidFill>
              <a:srgbClr val="FF0000"/>
            </a:solidFill>
          </a:ln>
        </p:spPr>
        <p:txBody>
          <a:bodyPr>
            <a:noAutofit/>
          </a:bodyPr>
          <a:lstStyle/>
          <a:p>
            <a:r>
              <a:rPr lang="en-JM" sz="4600" b="1" dirty="0" smtClean="0">
                <a:solidFill>
                  <a:schemeClr val="bg1"/>
                </a:solidFill>
                <a:latin typeface="Baskerville Old Face" panose="02020602080505020303" pitchFamily="18" charset="0"/>
              </a:rPr>
              <a:t>Step 2		INQUIRE</a:t>
            </a:r>
          </a:p>
          <a:p>
            <a:pPr marL="0" indent="0">
              <a:buNone/>
            </a:pPr>
            <a:endParaRPr lang="en-JM" sz="1600" b="1" dirty="0" smtClean="0">
              <a:solidFill>
                <a:schemeClr val="bg1"/>
              </a:solidFill>
              <a:latin typeface="Baskerville Old Face" panose="02020602080505020303" pitchFamily="18" charset="0"/>
            </a:endParaRPr>
          </a:p>
          <a:p>
            <a:pPr marL="0" indent="0">
              <a:buNone/>
            </a:pPr>
            <a:r>
              <a:rPr lang="en-JM" sz="4000" b="1" dirty="0" smtClean="0">
                <a:solidFill>
                  <a:schemeClr val="bg1"/>
                </a:solidFill>
                <a:latin typeface="Baskerville Old Face" panose="02020602080505020303" pitchFamily="18" charset="0"/>
              </a:rPr>
              <a:t>b.)	Do an activity that will require 	them to think or get physically 	engaged – puzzles, mazes, games, 	colouring pages, even get the, to 	draw their interpretation of the 	lesson or main theme</a:t>
            </a:r>
            <a:endParaRPr lang="en-JM" sz="4200" b="1" dirty="0">
              <a:solidFill>
                <a:schemeClr val="bg1"/>
              </a:solidFill>
              <a:latin typeface="Baskerville Old Face" panose="02020602080505020303" pitchFamily="18" charset="0"/>
            </a:endParaRPr>
          </a:p>
        </p:txBody>
      </p:sp>
      <p:pic>
        <p:nvPicPr>
          <p:cNvPr id="20484" name="Picture 4" descr="Related image"/>
          <p:cNvPicPr>
            <a:picLocks noChangeAspect="1" noChangeArrowheads="1"/>
          </p:cNvPicPr>
          <p:nvPr/>
        </p:nvPicPr>
        <p:blipFill rotWithShape="1">
          <a:blip r:embed="rId3">
            <a:extLst>
              <a:ext uri="{28A0092B-C50C-407E-A947-70E740481C1C}">
                <a14:useLocalDpi xmlns:a14="http://schemas.microsoft.com/office/drawing/2010/main" val="0"/>
              </a:ext>
            </a:extLst>
          </a:blip>
          <a:srcRect b="79526"/>
          <a:stretch/>
        </p:blipFill>
        <p:spPr bwMode="auto">
          <a:xfrm rot="5400000">
            <a:off x="-2683060" y="2979204"/>
            <a:ext cx="6408712" cy="971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94955205"/>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07096" y="260648"/>
            <a:ext cx="8029400" cy="1143000"/>
          </a:xfrm>
          <a:solidFill>
            <a:schemeClr val="tx1">
              <a:lumMod val="95000"/>
              <a:lumOff val="5000"/>
            </a:schemeClr>
          </a:solidFill>
        </p:spPr>
        <p:txBody>
          <a:bodyPr>
            <a:normAutofit/>
          </a:bodyPr>
          <a:lstStyle/>
          <a:p>
            <a:r>
              <a:rPr lang="en-JM" sz="5400" b="1" dirty="0" smtClean="0">
                <a:solidFill>
                  <a:srgbClr val="FFFF00"/>
                </a:solidFill>
                <a:latin typeface="AR JULIAN" panose="02000000000000000000" pitchFamily="2" charset="0"/>
              </a:rPr>
              <a:t>LESSON PLANNING</a:t>
            </a:r>
            <a:endParaRPr lang="en-JM" sz="5400" b="1" dirty="0">
              <a:solidFill>
                <a:srgbClr val="FFFF00"/>
              </a:solidFill>
              <a:latin typeface="AR JULIAN" panose="02000000000000000000" pitchFamily="2" charset="0"/>
            </a:endParaRPr>
          </a:p>
        </p:txBody>
      </p:sp>
      <p:sp>
        <p:nvSpPr>
          <p:cNvPr id="3" name="Content Placeholder 2"/>
          <p:cNvSpPr>
            <a:spLocks noGrp="1"/>
          </p:cNvSpPr>
          <p:nvPr>
            <p:ph idx="1"/>
          </p:nvPr>
        </p:nvSpPr>
        <p:spPr>
          <a:xfrm>
            <a:off x="1007096" y="1600200"/>
            <a:ext cx="8029400" cy="5069160"/>
          </a:xfrm>
          <a:solidFill>
            <a:schemeClr val="tx1">
              <a:lumMod val="95000"/>
              <a:lumOff val="5000"/>
            </a:schemeClr>
          </a:solidFill>
          <a:ln>
            <a:solidFill>
              <a:srgbClr val="FF0000"/>
            </a:solidFill>
          </a:ln>
        </p:spPr>
        <p:txBody>
          <a:bodyPr>
            <a:noAutofit/>
          </a:bodyPr>
          <a:lstStyle/>
          <a:p>
            <a:r>
              <a:rPr lang="en-JM" sz="4600" b="1" dirty="0" smtClean="0">
                <a:solidFill>
                  <a:schemeClr val="bg1"/>
                </a:solidFill>
                <a:latin typeface="Baskerville Old Face" panose="02020602080505020303" pitchFamily="18" charset="0"/>
              </a:rPr>
              <a:t>Step 2		INQUIRE</a:t>
            </a:r>
          </a:p>
          <a:p>
            <a:pPr marL="0" indent="0">
              <a:buNone/>
            </a:pPr>
            <a:endParaRPr lang="en-JM" sz="1600" b="1" dirty="0" smtClean="0">
              <a:solidFill>
                <a:schemeClr val="bg1"/>
              </a:solidFill>
              <a:latin typeface="Baskerville Old Face" panose="02020602080505020303" pitchFamily="18" charset="0"/>
            </a:endParaRPr>
          </a:p>
          <a:p>
            <a:pPr marL="0" indent="0">
              <a:buNone/>
            </a:pPr>
            <a:r>
              <a:rPr lang="en-JM" sz="4000" b="1" dirty="0" smtClean="0">
                <a:solidFill>
                  <a:schemeClr val="bg1"/>
                </a:solidFill>
                <a:latin typeface="Baskerville Old Face" panose="02020602080505020303" pitchFamily="18" charset="0"/>
              </a:rPr>
              <a:t>c.)	Bear in mind and tie in the big 	idea you want them to take home 	to their parent or friends when 	they leave Sunday School	</a:t>
            </a:r>
            <a:endParaRPr lang="en-JM" sz="4200" b="1" dirty="0">
              <a:solidFill>
                <a:schemeClr val="bg1"/>
              </a:solidFill>
              <a:latin typeface="Baskerville Old Face" panose="02020602080505020303" pitchFamily="18" charset="0"/>
            </a:endParaRPr>
          </a:p>
        </p:txBody>
      </p:sp>
      <p:pic>
        <p:nvPicPr>
          <p:cNvPr id="20484" name="Picture 4" descr="Related image"/>
          <p:cNvPicPr>
            <a:picLocks noChangeAspect="1" noChangeArrowheads="1"/>
          </p:cNvPicPr>
          <p:nvPr/>
        </p:nvPicPr>
        <p:blipFill rotWithShape="1">
          <a:blip r:embed="rId3">
            <a:extLst>
              <a:ext uri="{28A0092B-C50C-407E-A947-70E740481C1C}">
                <a14:useLocalDpi xmlns:a14="http://schemas.microsoft.com/office/drawing/2010/main" val="0"/>
              </a:ext>
            </a:extLst>
          </a:blip>
          <a:srcRect b="79526"/>
          <a:stretch/>
        </p:blipFill>
        <p:spPr bwMode="auto">
          <a:xfrm rot="5400000">
            <a:off x="-2683060" y="2979204"/>
            <a:ext cx="6408712" cy="971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47510147"/>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07096" y="260648"/>
            <a:ext cx="8029400" cy="1143000"/>
          </a:xfrm>
          <a:solidFill>
            <a:schemeClr val="tx1">
              <a:lumMod val="95000"/>
              <a:lumOff val="5000"/>
            </a:schemeClr>
          </a:solidFill>
        </p:spPr>
        <p:txBody>
          <a:bodyPr>
            <a:normAutofit/>
          </a:bodyPr>
          <a:lstStyle/>
          <a:p>
            <a:r>
              <a:rPr lang="en-JM" sz="5400" b="1" dirty="0" smtClean="0">
                <a:solidFill>
                  <a:srgbClr val="FFFF00"/>
                </a:solidFill>
                <a:latin typeface="AR JULIAN" panose="02000000000000000000" pitchFamily="2" charset="0"/>
              </a:rPr>
              <a:t>LESSON PLANNING</a:t>
            </a:r>
            <a:endParaRPr lang="en-JM" sz="5400" b="1" dirty="0">
              <a:solidFill>
                <a:srgbClr val="FFFF00"/>
              </a:solidFill>
              <a:latin typeface="AR JULIAN" panose="02000000000000000000" pitchFamily="2" charset="0"/>
            </a:endParaRPr>
          </a:p>
        </p:txBody>
      </p:sp>
      <p:sp>
        <p:nvSpPr>
          <p:cNvPr id="3" name="Content Placeholder 2"/>
          <p:cNvSpPr>
            <a:spLocks noGrp="1"/>
          </p:cNvSpPr>
          <p:nvPr>
            <p:ph idx="1"/>
          </p:nvPr>
        </p:nvSpPr>
        <p:spPr>
          <a:xfrm>
            <a:off x="1007096" y="1600200"/>
            <a:ext cx="8029400" cy="5069160"/>
          </a:xfrm>
          <a:solidFill>
            <a:schemeClr val="tx1">
              <a:lumMod val="95000"/>
              <a:lumOff val="5000"/>
            </a:schemeClr>
          </a:solidFill>
          <a:ln>
            <a:solidFill>
              <a:srgbClr val="FF0000"/>
            </a:solidFill>
          </a:ln>
        </p:spPr>
        <p:txBody>
          <a:bodyPr>
            <a:noAutofit/>
          </a:bodyPr>
          <a:lstStyle/>
          <a:p>
            <a:r>
              <a:rPr lang="en-JM" sz="4600" b="1" dirty="0" smtClean="0">
                <a:solidFill>
                  <a:schemeClr val="bg1"/>
                </a:solidFill>
                <a:latin typeface="Baskerville Old Face" panose="02020602080505020303" pitchFamily="18" charset="0"/>
              </a:rPr>
              <a:t>Step 3		MEASURE</a:t>
            </a:r>
          </a:p>
          <a:p>
            <a:pPr marL="0" indent="0">
              <a:buNone/>
            </a:pPr>
            <a:endParaRPr lang="en-JM" sz="1000" b="1" dirty="0" smtClean="0">
              <a:solidFill>
                <a:schemeClr val="bg1"/>
              </a:solidFill>
              <a:latin typeface="Baskerville Old Face" panose="02020602080505020303" pitchFamily="18" charset="0"/>
            </a:endParaRPr>
          </a:p>
          <a:p>
            <a:pPr marL="0" indent="0">
              <a:buNone/>
            </a:pPr>
            <a:r>
              <a:rPr lang="en-JM" dirty="0">
                <a:solidFill>
                  <a:schemeClr val="bg1"/>
                </a:solidFill>
                <a:latin typeface="Baskerville Old Face" panose="02020602080505020303" pitchFamily="18" charset="0"/>
              </a:rPr>
              <a:t>a</a:t>
            </a:r>
            <a:r>
              <a:rPr lang="en-JM" dirty="0" smtClean="0">
                <a:solidFill>
                  <a:schemeClr val="bg1"/>
                </a:solidFill>
                <a:latin typeface="Baskerville Old Face" panose="02020602080505020303" pitchFamily="18" charset="0"/>
              </a:rPr>
              <a:t>.)	How can they use any principle  from the 	bible engagement in their day to day lives?  	Here you 	can have them make a 	commitment to do something  throughout 	the week and report at the next class.  This 	report can 	become the first part of the 	lesson: 	(Attract) </a:t>
            </a:r>
            <a:endParaRPr lang="en-JM" sz="3600" dirty="0">
              <a:solidFill>
                <a:schemeClr val="bg1"/>
              </a:solidFill>
              <a:latin typeface="Baskerville Old Face" panose="02020602080505020303" pitchFamily="18" charset="0"/>
            </a:endParaRPr>
          </a:p>
        </p:txBody>
      </p:sp>
      <p:pic>
        <p:nvPicPr>
          <p:cNvPr id="20484" name="Picture 4" descr="Related image"/>
          <p:cNvPicPr>
            <a:picLocks noChangeAspect="1" noChangeArrowheads="1"/>
          </p:cNvPicPr>
          <p:nvPr/>
        </p:nvPicPr>
        <p:blipFill rotWithShape="1">
          <a:blip r:embed="rId3">
            <a:extLst>
              <a:ext uri="{28A0092B-C50C-407E-A947-70E740481C1C}">
                <a14:useLocalDpi xmlns:a14="http://schemas.microsoft.com/office/drawing/2010/main" val="0"/>
              </a:ext>
            </a:extLst>
          </a:blip>
          <a:srcRect b="79526"/>
          <a:stretch/>
        </p:blipFill>
        <p:spPr bwMode="auto">
          <a:xfrm rot="5400000">
            <a:off x="-2683060" y="2979204"/>
            <a:ext cx="6408712" cy="971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52201535"/>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07096" y="260648"/>
            <a:ext cx="8029400" cy="1143000"/>
          </a:xfrm>
          <a:solidFill>
            <a:schemeClr val="tx1">
              <a:lumMod val="95000"/>
              <a:lumOff val="5000"/>
            </a:schemeClr>
          </a:solidFill>
        </p:spPr>
        <p:txBody>
          <a:bodyPr>
            <a:normAutofit/>
          </a:bodyPr>
          <a:lstStyle/>
          <a:p>
            <a:r>
              <a:rPr lang="en-JM" sz="5400" b="1" dirty="0" smtClean="0">
                <a:solidFill>
                  <a:srgbClr val="FFFF00"/>
                </a:solidFill>
                <a:latin typeface="AR JULIAN" panose="02000000000000000000" pitchFamily="2" charset="0"/>
              </a:rPr>
              <a:t>LESSON PLANNING</a:t>
            </a:r>
            <a:endParaRPr lang="en-JM" sz="5400" b="1" dirty="0">
              <a:solidFill>
                <a:srgbClr val="FFFF00"/>
              </a:solidFill>
              <a:latin typeface="AR JULIAN" panose="02000000000000000000" pitchFamily="2" charset="0"/>
            </a:endParaRPr>
          </a:p>
        </p:txBody>
      </p:sp>
      <p:sp>
        <p:nvSpPr>
          <p:cNvPr id="3" name="Content Placeholder 2"/>
          <p:cNvSpPr>
            <a:spLocks noGrp="1"/>
          </p:cNvSpPr>
          <p:nvPr>
            <p:ph idx="1"/>
          </p:nvPr>
        </p:nvSpPr>
        <p:spPr>
          <a:xfrm>
            <a:off x="1007096" y="1600200"/>
            <a:ext cx="8029400" cy="5069160"/>
          </a:xfrm>
          <a:solidFill>
            <a:schemeClr val="tx1">
              <a:lumMod val="95000"/>
              <a:lumOff val="5000"/>
            </a:schemeClr>
          </a:solidFill>
          <a:ln>
            <a:solidFill>
              <a:srgbClr val="FF0000"/>
            </a:solidFill>
          </a:ln>
        </p:spPr>
        <p:txBody>
          <a:bodyPr>
            <a:noAutofit/>
          </a:bodyPr>
          <a:lstStyle/>
          <a:p>
            <a:r>
              <a:rPr lang="en-JM" sz="4600" b="1" dirty="0" smtClean="0">
                <a:solidFill>
                  <a:schemeClr val="bg1"/>
                </a:solidFill>
                <a:latin typeface="Baskerville Old Face" panose="02020602080505020303" pitchFamily="18" charset="0"/>
              </a:rPr>
              <a:t>Step 3		MEASURE</a:t>
            </a:r>
          </a:p>
          <a:p>
            <a:pPr marL="0" indent="0">
              <a:buNone/>
            </a:pPr>
            <a:endParaRPr lang="en-JM" sz="1050" b="1" dirty="0" smtClean="0">
              <a:solidFill>
                <a:schemeClr val="bg1"/>
              </a:solidFill>
              <a:latin typeface="Baskerville Old Face" panose="02020602080505020303" pitchFamily="18" charset="0"/>
            </a:endParaRPr>
          </a:p>
          <a:p>
            <a:pPr marL="0" indent="0">
              <a:buNone/>
            </a:pPr>
            <a:r>
              <a:rPr lang="en-JM" sz="3600" b="1" dirty="0">
                <a:solidFill>
                  <a:schemeClr val="bg1"/>
                </a:solidFill>
                <a:latin typeface="Baskerville Old Face" panose="02020602080505020303" pitchFamily="18" charset="0"/>
              </a:rPr>
              <a:t>b</a:t>
            </a:r>
            <a:r>
              <a:rPr lang="en-JM" sz="3600" b="1" dirty="0" smtClean="0">
                <a:solidFill>
                  <a:schemeClr val="bg1"/>
                </a:solidFill>
                <a:latin typeface="Baskerville Old Face" panose="02020602080505020303" pitchFamily="18" charset="0"/>
              </a:rPr>
              <a:t>.)	What specific thing did you want 	them to learn.  Have them repeat it 	here or a 	memory verse.  o we do in 	church that  they can strengthen as 	a 	result of what they have learnt?</a:t>
            </a:r>
            <a:endParaRPr lang="en-JM" sz="4000" b="1" dirty="0">
              <a:solidFill>
                <a:schemeClr val="bg1"/>
              </a:solidFill>
              <a:latin typeface="Baskerville Old Face" panose="02020602080505020303" pitchFamily="18" charset="0"/>
            </a:endParaRPr>
          </a:p>
        </p:txBody>
      </p:sp>
      <p:pic>
        <p:nvPicPr>
          <p:cNvPr id="20484" name="Picture 4" descr="Related image"/>
          <p:cNvPicPr>
            <a:picLocks noChangeAspect="1" noChangeArrowheads="1"/>
          </p:cNvPicPr>
          <p:nvPr/>
        </p:nvPicPr>
        <p:blipFill rotWithShape="1">
          <a:blip r:embed="rId3">
            <a:extLst>
              <a:ext uri="{28A0092B-C50C-407E-A947-70E740481C1C}">
                <a14:useLocalDpi xmlns:a14="http://schemas.microsoft.com/office/drawing/2010/main" val="0"/>
              </a:ext>
            </a:extLst>
          </a:blip>
          <a:srcRect b="79526"/>
          <a:stretch/>
        </p:blipFill>
        <p:spPr bwMode="auto">
          <a:xfrm rot="5400000">
            <a:off x="-2683060" y="2979204"/>
            <a:ext cx="6408712" cy="971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64865252"/>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07096" y="260648"/>
            <a:ext cx="8029400" cy="1143000"/>
          </a:xfrm>
          <a:solidFill>
            <a:schemeClr val="tx1">
              <a:lumMod val="95000"/>
              <a:lumOff val="5000"/>
            </a:schemeClr>
          </a:solidFill>
        </p:spPr>
        <p:txBody>
          <a:bodyPr>
            <a:normAutofit/>
          </a:bodyPr>
          <a:lstStyle/>
          <a:p>
            <a:r>
              <a:rPr lang="en-JM" sz="5400" b="1" dirty="0" smtClean="0">
                <a:solidFill>
                  <a:srgbClr val="FFFF00"/>
                </a:solidFill>
                <a:latin typeface="AR JULIAN" panose="02000000000000000000" pitchFamily="2" charset="0"/>
              </a:rPr>
              <a:t>LESSON PLANNING</a:t>
            </a:r>
            <a:endParaRPr lang="en-JM" sz="5400" b="1" dirty="0">
              <a:solidFill>
                <a:srgbClr val="FFFF00"/>
              </a:solidFill>
              <a:latin typeface="AR JULIAN" panose="02000000000000000000" pitchFamily="2" charset="0"/>
            </a:endParaRPr>
          </a:p>
        </p:txBody>
      </p:sp>
      <p:sp>
        <p:nvSpPr>
          <p:cNvPr id="3" name="Content Placeholder 2"/>
          <p:cNvSpPr>
            <a:spLocks noGrp="1"/>
          </p:cNvSpPr>
          <p:nvPr>
            <p:ph idx="1"/>
          </p:nvPr>
        </p:nvSpPr>
        <p:spPr>
          <a:xfrm>
            <a:off x="1007096" y="1600200"/>
            <a:ext cx="8029400" cy="5069160"/>
          </a:xfrm>
          <a:solidFill>
            <a:schemeClr val="tx1">
              <a:lumMod val="95000"/>
              <a:lumOff val="5000"/>
            </a:schemeClr>
          </a:solidFill>
          <a:ln>
            <a:solidFill>
              <a:srgbClr val="FF0000"/>
            </a:solidFill>
          </a:ln>
        </p:spPr>
        <p:txBody>
          <a:bodyPr>
            <a:noAutofit/>
          </a:bodyPr>
          <a:lstStyle/>
          <a:p>
            <a:r>
              <a:rPr lang="en-JM" sz="4600" b="1" dirty="0" smtClean="0">
                <a:solidFill>
                  <a:schemeClr val="bg1"/>
                </a:solidFill>
                <a:latin typeface="Baskerville Old Face" panose="02020602080505020303" pitchFamily="18" charset="0"/>
              </a:rPr>
              <a:t>Step 3		MEASURE</a:t>
            </a:r>
          </a:p>
          <a:p>
            <a:pPr marL="0" indent="0">
              <a:buNone/>
            </a:pPr>
            <a:endParaRPr lang="en-JM" sz="1050" b="1" dirty="0" smtClean="0">
              <a:solidFill>
                <a:schemeClr val="bg1"/>
              </a:solidFill>
              <a:latin typeface="Baskerville Old Face" panose="02020602080505020303" pitchFamily="18" charset="0"/>
            </a:endParaRPr>
          </a:p>
          <a:p>
            <a:pPr marL="0" indent="0">
              <a:buNone/>
            </a:pPr>
            <a:r>
              <a:rPr lang="en-JM" sz="3600" b="1" dirty="0">
                <a:solidFill>
                  <a:schemeClr val="bg1"/>
                </a:solidFill>
                <a:latin typeface="Baskerville Old Face" panose="02020602080505020303" pitchFamily="18" charset="0"/>
              </a:rPr>
              <a:t>c</a:t>
            </a:r>
            <a:r>
              <a:rPr lang="en-JM" sz="3600" b="1" dirty="0" smtClean="0">
                <a:solidFill>
                  <a:schemeClr val="bg1"/>
                </a:solidFill>
                <a:latin typeface="Baskerville Old Face" panose="02020602080505020303" pitchFamily="18" charset="0"/>
              </a:rPr>
              <a:t>.)	What questions do they have?  </a:t>
            </a:r>
          </a:p>
          <a:p>
            <a:pPr marL="0" indent="0">
              <a:buNone/>
            </a:pPr>
            <a:endParaRPr lang="en-JM" sz="1800" b="1" dirty="0">
              <a:solidFill>
                <a:schemeClr val="bg1"/>
              </a:solidFill>
              <a:latin typeface="Baskerville Old Face" panose="02020602080505020303" pitchFamily="18" charset="0"/>
            </a:endParaRPr>
          </a:p>
          <a:p>
            <a:pPr marL="0" indent="0">
              <a:buNone/>
            </a:pPr>
            <a:r>
              <a:rPr lang="en-JM" sz="3600" b="1" dirty="0" smtClean="0">
                <a:solidFill>
                  <a:schemeClr val="bg1"/>
                </a:solidFill>
                <a:latin typeface="Baskerville Old Face" panose="02020602080505020303" pitchFamily="18" charset="0"/>
              </a:rPr>
              <a:t>	Get 	them to verbalize what they have 	been learning or what they glean and 	be prepared to clarify or repeat or 	rephrase</a:t>
            </a:r>
            <a:endParaRPr lang="en-JM" sz="4000" b="1" dirty="0">
              <a:solidFill>
                <a:schemeClr val="bg1"/>
              </a:solidFill>
              <a:latin typeface="Baskerville Old Face" panose="02020602080505020303" pitchFamily="18" charset="0"/>
            </a:endParaRPr>
          </a:p>
        </p:txBody>
      </p:sp>
      <p:pic>
        <p:nvPicPr>
          <p:cNvPr id="20484" name="Picture 4" descr="Related image"/>
          <p:cNvPicPr>
            <a:picLocks noChangeAspect="1" noChangeArrowheads="1"/>
          </p:cNvPicPr>
          <p:nvPr/>
        </p:nvPicPr>
        <p:blipFill rotWithShape="1">
          <a:blip r:embed="rId3">
            <a:extLst>
              <a:ext uri="{28A0092B-C50C-407E-A947-70E740481C1C}">
                <a14:useLocalDpi xmlns:a14="http://schemas.microsoft.com/office/drawing/2010/main" val="0"/>
              </a:ext>
            </a:extLst>
          </a:blip>
          <a:srcRect b="79526"/>
          <a:stretch/>
        </p:blipFill>
        <p:spPr bwMode="auto">
          <a:xfrm rot="5400000">
            <a:off x="-2683060" y="2979204"/>
            <a:ext cx="6408712" cy="971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38853581"/>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0" y="-27384"/>
            <a:ext cx="9144000" cy="6912769"/>
            <a:chOff x="0" y="-27384"/>
            <a:chExt cx="9144000" cy="6912769"/>
          </a:xfrm>
        </p:grpSpPr>
        <p:pic>
          <p:nvPicPr>
            <p:cNvPr id="4" name="Picture 8" descr="Image result for children powerpoint background"/>
            <p:cNvPicPr>
              <a:picLocks noChangeAspect="1" noChangeArrowheads="1"/>
            </p:cNvPicPr>
            <p:nvPr/>
          </p:nvPicPr>
          <p:blipFill rotWithShape="1">
            <a:blip r:embed="rId3">
              <a:extLst>
                <a:ext uri="{28A0092B-C50C-407E-A947-70E740481C1C}">
                  <a14:useLocalDpi xmlns:a14="http://schemas.microsoft.com/office/drawing/2010/main" val="0"/>
                </a:ext>
              </a:extLst>
            </a:blip>
            <a:srcRect l="43422"/>
            <a:stretch/>
          </p:blipFill>
          <p:spPr bwMode="auto">
            <a:xfrm flipH="1">
              <a:off x="0" y="-27384"/>
              <a:ext cx="5080000" cy="6885384"/>
            </a:xfrm>
            <a:prstGeom prst="rect">
              <a:avLst/>
            </a:prstGeom>
            <a:noFill/>
            <a:extLst>
              <a:ext uri="{909E8E84-426E-40DD-AFC4-6F175D3DCCD1}">
                <a14:hiddenFill xmlns:a14="http://schemas.microsoft.com/office/drawing/2010/main">
                  <a:solidFill>
                    <a:srgbClr val="FFFFFF"/>
                  </a:solidFill>
                </a14:hiddenFill>
              </a:ext>
            </a:extLst>
          </p:spPr>
        </p:pic>
        <p:pic>
          <p:nvPicPr>
            <p:cNvPr id="3080" name="Picture 8" descr="Image result for children powerpoint background"/>
            <p:cNvPicPr>
              <a:picLocks noChangeAspect="1" noChangeArrowheads="1"/>
            </p:cNvPicPr>
            <p:nvPr/>
          </p:nvPicPr>
          <p:blipFill rotWithShape="1">
            <a:blip r:embed="rId3">
              <a:extLst>
                <a:ext uri="{28A0092B-C50C-407E-A947-70E740481C1C}">
                  <a14:useLocalDpi xmlns:a14="http://schemas.microsoft.com/office/drawing/2010/main" val="0"/>
                </a:ext>
              </a:extLst>
            </a:blip>
            <a:srcRect l="43422"/>
            <a:stretch/>
          </p:blipFill>
          <p:spPr bwMode="auto">
            <a:xfrm>
              <a:off x="4927600" y="1"/>
              <a:ext cx="4216400" cy="6885384"/>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p:cNvSpPr>
            <a:spLocks noGrp="1"/>
          </p:cNvSpPr>
          <p:nvPr>
            <p:ph type="title"/>
          </p:nvPr>
        </p:nvSpPr>
        <p:spPr>
          <a:xfrm>
            <a:off x="971600" y="3573016"/>
            <a:ext cx="7397564" cy="1944216"/>
          </a:xfrm>
          <a:noFill/>
        </p:spPr>
        <p:txBody>
          <a:bodyPr>
            <a:noAutofit/>
          </a:bodyPr>
          <a:lstStyle/>
          <a:p>
            <a:r>
              <a:rPr lang="en-JM" sz="6600" b="1" dirty="0" smtClean="0">
                <a:solidFill>
                  <a:srgbClr val="660033"/>
                </a:solidFill>
                <a:latin typeface="AR CENA" panose="02000000000000000000" pitchFamily="2" charset="0"/>
              </a:rPr>
              <a:t>Sunday School </a:t>
            </a:r>
            <a:br>
              <a:rPr lang="en-JM" sz="6600" b="1" dirty="0" smtClean="0">
                <a:solidFill>
                  <a:srgbClr val="660033"/>
                </a:solidFill>
                <a:latin typeface="AR CENA" panose="02000000000000000000" pitchFamily="2" charset="0"/>
              </a:rPr>
            </a:br>
            <a:r>
              <a:rPr lang="en-JM" sz="6600" b="1" dirty="0" smtClean="0">
                <a:solidFill>
                  <a:srgbClr val="660033"/>
                </a:solidFill>
                <a:latin typeface="AR CENA" panose="02000000000000000000" pitchFamily="2" charset="0"/>
              </a:rPr>
              <a:t>In Action:  </a:t>
            </a:r>
            <a:r>
              <a:rPr lang="en-JM" sz="7200" b="1" dirty="0" smtClean="0">
                <a:solidFill>
                  <a:srgbClr val="660033"/>
                </a:solidFill>
                <a:latin typeface="AR CENA" panose="02000000000000000000" pitchFamily="2" charset="0"/>
              </a:rPr>
              <a:t/>
            </a:r>
            <a:br>
              <a:rPr lang="en-JM" sz="7200" b="1" dirty="0" smtClean="0">
                <a:solidFill>
                  <a:srgbClr val="660033"/>
                </a:solidFill>
                <a:latin typeface="AR CENA" panose="02000000000000000000" pitchFamily="2" charset="0"/>
              </a:rPr>
            </a:br>
            <a:r>
              <a:rPr lang="en-JM" sz="8800" b="1" dirty="0" smtClean="0">
                <a:solidFill>
                  <a:srgbClr val="660033"/>
                </a:solidFill>
                <a:latin typeface="AR JULIAN" panose="02000000000000000000" pitchFamily="2" charset="0"/>
              </a:rPr>
              <a:t>Club Style</a:t>
            </a:r>
            <a:endParaRPr lang="en-JM" sz="7200" b="1" dirty="0">
              <a:solidFill>
                <a:srgbClr val="660033"/>
              </a:solidFill>
              <a:latin typeface="AR JULIAN" panose="02000000000000000000" pitchFamily="2" charset="0"/>
            </a:endParaRPr>
          </a:p>
        </p:txBody>
      </p:sp>
    </p:spTree>
    <p:extLst>
      <p:ext uri="{BB962C8B-B14F-4D97-AF65-F5344CB8AC3E}">
        <p14:creationId xmlns:p14="http://schemas.microsoft.com/office/powerpoint/2010/main" val="1427732464"/>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8" descr="Image result for children powerpoint backgroun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36512" y="0"/>
            <a:ext cx="9180512" cy="6885384"/>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1674427" y="485800"/>
            <a:ext cx="7272808" cy="1143000"/>
          </a:xfrm>
          <a:solidFill>
            <a:srgbClr val="FFFF00"/>
          </a:solidFill>
        </p:spPr>
        <p:txBody>
          <a:bodyPr>
            <a:normAutofit/>
          </a:bodyPr>
          <a:lstStyle/>
          <a:p>
            <a:r>
              <a:rPr lang="en-JM" sz="6600" b="1" dirty="0" smtClean="0">
                <a:solidFill>
                  <a:schemeClr val="accent6">
                    <a:lumMod val="50000"/>
                  </a:schemeClr>
                </a:solidFill>
                <a:latin typeface="AR JULIAN" panose="02000000000000000000" pitchFamily="2" charset="0"/>
              </a:rPr>
              <a:t>Club Style </a:t>
            </a:r>
            <a:endParaRPr lang="en-JM" sz="6600" b="1" dirty="0">
              <a:solidFill>
                <a:schemeClr val="accent6">
                  <a:lumMod val="50000"/>
                </a:schemeClr>
              </a:solidFill>
              <a:latin typeface="AR JULIAN" panose="02000000000000000000" pitchFamily="2" charset="0"/>
            </a:endParaRPr>
          </a:p>
        </p:txBody>
      </p:sp>
      <p:sp>
        <p:nvSpPr>
          <p:cNvPr id="3" name="Content Placeholder 2"/>
          <p:cNvSpPr>
            <a:spLocks noGrp="1"/>
          </p:cNvSpPr>
          <p:nvPr>
            <p:ph idx="1"/>
          </p:nvPr>
        </p:nvSpPr>
        <p:spPr>
          <a:xfrm>
            <a:off x="1681336" y="1600200"/>
            <a:ext cx="7283152" cy="4997152"/>
          </a:xfrm>
          <a:solidFill>
            <a:srgbClr val="FFFF00"/>
          </a:solidFill>
        </p:spPr>
        <p:txBody>
          <a:bodyPr>
            <a:normAutofit/>
          </a:bodyPr>
          <a:lstStyle/>
          <a:p>
            <a:pPr marL="514350" indent="-514350">
              <a:buFont typeface="+mj-lt"/>
              <a:buAutoNum type="arabicPeriod"/>
            </a:pPr>
            <a:r>
              <a:rPr lang="en-JM" sz="3600" b="1" dirty="0" smtClean="0">
                <a:latin typeface="AR JULIAN" panose="02000000000000000000" pitchFamily="2" charset="0"/>
              </a:rPr>
              <a:t>Establish a Pal-Chum System</a:t>
            </a:r>
          </a:p>
          <a:p>
            <a:pPr marL="0" indent="0">
              <a:buNone/>
            </a:pPr>
            <a:endParaRPr lang="en-JM" sz="3900" b="1" i="1" dirty="0" smtClean="0"/>
          </a:p>
          <a:p>
            <a:pPr marL="0" indent="0">
              <a:buNone/>
            </a:pPr>
            <a:r>
              <a:rPr lang="en-JM" sz="3900" b="1" i="1" dirty="0" smtClean="0"/>
              <a:t>“</a:t>
            </a:r>
            <a:r>
              <a:rPr lang="en-JM" sz="3900" i="1" dirty="0"/>
              <a:t>After this the Lord appointed seventy-two others and sent them </a:t>
            </a:r>
            <a:r>
              <a:rPr lang="en-JM" sz="3900" b="1" u="sng" dirty="0">
                <a:solidFill>
                  <a:srgbClr val="FF0000"/>
                </a:solidFill>
              </a:rPr>
              <a:t>two by two </a:t>
            </a:r>
            <a:r>
              <a:rPr lang="en-JM" sz="3900" i="1" dirty="0"/>
              <a:t>ahead of him to every town and place where he was about to go</a:t>
            </a:r>
            <a:r>
              <a:rPr lang="en-JM" sz="3900" i="1" dirty="0" smtClean="0"/>
              <a:t>.</a:t>
            </a:r>
            <a:r>
              <a:rPr lang="en-JM" sz="4800" b="1" dirty="0" smtClean="0"/>
              <a:t>” </a:t>
            </a:r>
            <a:r>
              <a:rPr lang="en-JM" sz="2400" i="1" dirty="0" smtClean="0"/>
              <a:t>Luke 10:1</a:t>
            </a:r>
            <a:endParaRPr lang="en-JM" sz="4800" i="1" dirty="0" smtClean="0"/>
          </a:p>
          <a:p>
            <a:pPr marL="0" indent="0">
              <a:buNone/>
            </a:pPr>
            <a:endParaRPr lang="en-JM" sz="4800" b="1" dirty="0"/>
          </a:p>
        </p:txBody>
      </p:sp>
    </p:spTree>
    <p:extLst>
      <p:ext uri="{BB962C8B-B14F-4D97-AF65-F5344CB8AC3E}">
        <p14:creationId xmlns:p14="http://schemas.microsoft.com/office/powerpoint/2010/main" val="3968032035"/>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p:cTn id="7" dur="500" fill="hold"/>
                                        <p:tgtEl>
                                          <p:spTgt spid="3">
                                            <p:bg/>
                                          </p:spTgt>
                                        </p:tgtEl>
                                        <p:attrNameLst>
                                          <p:attrName>ppt_w</p:attrName>
                                        </p:attrNameLst>
                                      </p:cBhvr>
                                      <p:tavLst>
                                        <p:tav tm="0">
                                          <p:val>
                                            <p:fltVal val="0"/>
                                          </p:val>
                                        </p:tav>
                                        <p:tav tm="100000">
                                          <p:val>
                                            <p:strVal val="#ppt_w"/>
                                          </p:val>
                                        </p:tav>
                                      </p:tavLst>
                                    </p:anim>
                                    <p:anim calcmode="lin" valueType="num">
                                      <p:cBhvr>
                                        <p:cTn id="8" dur="500" fill="hold"/>
                                        <p:tgtEl>
                                          <p:spTgt spid="3">
                                            <p:bg/>
                                          </p:spTgt>
                                        </p:tgtEl>
                                        <p:attrNameLst>
                                          <p:attrName>ppt_h</p:attrName>
                                        </p:attrNameLst>
                                      </p:cBhvr>
                                      <p:tavLst>
                                        <p:tav tm="0">
                                          <p:val>
                                            <p:fltVal val="0"/>
                                          </p:val>
                                        </p:tav>
                                        <p:tav tm="100000">
                                          <p:val>
                                            <p:strVal val="#ppt_h"/>
                                          </p:val>
                                        </p:tav>
                                      </p:tavLst>
                                    </p:anim>
                                    <p:animEffect transition="in" filter="fade">
                                      <p:cBhvr>
                                        <p:cTn id="9" dur="500"/>
                                        <p:tgtEl>
                                          <p:spTgt spid="3">
                                            <p:bg/>
                                          </p:spTgt>
                                        </p:tgtEl>
                                      </p:cBhvr>
                                    </p:animEffect>
                                  </p:childTnLst>
                                </p:cTn>
                              </p:par>
                            </p:childTnLst>
                          </p:cTn>
                        </p:par>
                        <p:par>
                          <p:cTn id="10" fill="hold">
                            <p:stCondLst>
                              <p:cond delay="500"/>
                            </p:stCondLst>
                            <p:childTnLst>
                              <p:par>
                                <p:cTn id="11" presetID="53" presetClass="entr" presetSubtype="16"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5" dur="500"/>
                                        <p:tgtEl>
                                          <p:spTgt spid="3">
                                            <p:txEl>
                                              <p:pRg st="0" end="0"/>
                                            </p:txEl>
                                          </p:spTgt>
                                        </p:tgtEl>
                                      </p:cBhvr>
                                    </p:animEffect>
                                  </p:childTnLst>
                                </p:cTn>
                              </p:par>
                            </p:childTnLst>
                          </p:cTn>
                        </p:par>
                        <p:par>
                          <p:cTn id="16" fill="hold">
                            <p:stCondLst>
                              <p:cond delay="1000"/>
                            </p:stCondLst>
                            <p:childTnLst>
                              <p:par>
                                <p:cTn id="17" presetID="53" presetClass="entr" presetSubtype="16" fill="hold" grpId="0"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1" dur="500"/>
                                        <p:tgtEl>
                                          <p:spTgt spid="3">
                                            <p:txEl>
                                              <p:pRg st="2" end="2"/>
                                            </p:txEl>
                                          </p:spTgt>
                                        </p:tgtEl>
                                      </p:cBhvr>
                                    </p:animEffect>
                                  </p:childTnLst>
                                </p:cTn>
                              </p:par>
                            </p:childTnLst>
                          </p:cTn>
                        </p:par>
                        <p:par>
                          <p:cTn id="22" fill="hold">
                            <p:stCondLst>
                              <p:cond delay="1500"/>
                            </p:stCondLst>
                            <p:childTnLst>
                              <p:par>
                                <p:cTn id="23" presetID="53" presetClass="entr" presetSubtype="16" fill="hold" nodeType="afterEffect">
                                  <p:stCondLst>
                                    <p:cond delay="0"/>
                                  </p:stCondLst>
                                  <p:childTnLst>
                                    <p:set>
                                      <p:cBhvr>
                                        <p:cTn id="24" dur="1" fill="hold">
                                          <p:stCondLst>
                                            <p:cond delay="0"/>
                                          </p:stCondLst>
                                        </p:cTn>
                                        <p:tgtEl>
                                          <p:spTgt spid="4"/>
                                        </p:tgtEl>
                                        <p:attrNameLst>
                                          <p:attrName>style.visibility</p:attrName>
                                        </p:attrNameLst>
                                      </p:cBhvr>
                                      <p:to>
                                        <p:strVal val="visible"/>
                                      </p:to>
                                    </p:set>
                                    <p:anim calcmode="lin" valueType="num">
                                      <p:cBhvr>
                                        <p:cTn id="25" dur="500" fill="hold"/>
                                        <p:tgtEl>
                                          <p:spTgt spid="4"/>
                                        </p:tgtEl>
                                        <p:attrNameLst>
                                          <p:attrName>ppt_w</p:attrName>
                                        </p:attrNameLst>
                                      </p:cBhvr>
                                      <p:tavLst>
                                        <p:tav tm="0">
                                          <p:val>
                                            <p:fltVal val="0"/>
                                          </p:val>
                                        </p:tav>
                                        <p:tav tm="100000">
                                          <p:val>
                                            <p:strVal val="#ppt_w"/>
                                          </p:val>
                                        </p:tav>
                                      </p:tavLst>
                                    </p:anim>
                                    <p:anim calcmode="lin" valueType="num">
                                      <p:cBhvr>
                                        <p:cTn id="26" dur="500" fill="hold"/>
                                        <p:tgtEl>
                                          <p:spTgt spid="4"/>
                                        </p:tgtEl>
                                        <p:attrNameLst>
                                          <p:attrName>ppt_h</p:attrName>
                                        </p:attrNameLst>
                                      </p:cBhvr>
                                      <p:tavLst>
                                        <p:tav tm="0">
                                          <p:val>
                                            <p:fltVal val="0"/>
                                          </p:val>
                                        </p:tav>
                                        <p:tav tm="100000">
                                          <p:val>
                                            <p:strVal val="#ppt_h"/>
                                          </p:val>
                                        </p:tav>
                                      </p:tavLst>
                                    </p:anim>
                                    <p:animEffect transition="in" filter="fade">
                                      <p:cBhvr>
                                        <p:cTn id="27" dur="500"/>
                                        <p:tgtEl>
                                          <p:spTgt spid="4"/>
                                        </p:tgtEl>
                                      </p:cBhvr>
                                    </p:animEffect>
                                  </p:childTnLst>
                                </p:cTn>
                              </p:par>
                            </p:childTnLst>
                          </p:cTn>
                        </p:par>
                        <p:par>
                          <p:cTn id="28" fill="hold">
                            <p:stCondLst>
                              <p:cond delay="2000"/>
                            </p:stCondLst>
                            <p:childTnLst>
                              <p:par>
                                <p:cTn id="29" presetID="53" presetClass="entr" presetSubtype="16" fill="hold" grpId="0" nodeType="afterEffect">
                                  <p:stCondLst>
                                    <p:cond delay="0"/>
                                  </p:stCondLst>
                                  <p:childTnLst>
                                    <p:set>
                                      <p:cBhvr>
                                        <p:cTn id="30" dur="1" fill="hold">
                                          <p:stCondLst>
                                            <p:cond delay="0"/>
                                          </p:stCondLst>
                                        </p:cTn>
                                        <p:tgtEl>
                                          <p:spTgt spid="2"/>
                                        </p:tgtEl>
                                        <p:attrNameLst>
                                          <p:attrName>style.visibility</p:attrName>
                                        </p:attrNameLst>
                                      </p:cBhvr>
                                      <p:to>
                                        <p:strVal val="visible"/>
                                      </p:to>
                                    </p:set>
                                    <p:anim calcmode="lin" valueType="num">
                                      <p:cBhvr>
                                        <p:cTn id="31" dur="500" fill="hold"/>
                                        <p:tgtEl>
                                          <p:spTgt spid="2"/>
                                        </p:tgtEl>
                                        <p:attrNameLst>
                                          <p:attrName>ppt_w</p:attrName>
                                        </p:attrNameLst>
                                      </p:cBhvr>
                                      <p:tavLst>
                                        <p:tav tm="0">
                                          <p:val>
                                            <p:fltVal val="0"/>
                                          </p:val>
                                        </p:tav>
                                        <p:tav tm="100000">
                                          <p:val>
                                            <p:strVal val="#ppt_w"/>
                                          </p:val>
                                        </p:tav>
                                      </p:tavLst>
                                    </p:anim>
                                    <p:anim calcmode="lin" valueType="num">
                                      <p:cBhvr>
                                        <p:cTn id="32" dur="500" fill="hold"/>
                                        <p:tgtEl>
                                          <p:spTgt spid="2"/>
                                        </p:tgtEl>
                                        <p:attrNameLst>
                                          <p:attrName>ppt_h</p:attrName>
                                        </p:attrNameLst>
                                      </p:cBhvr>
                                      <p:tavLst>
                                        <p:tav tm="0">
                                          <p:val>
                                            <p:fltVal val="0"/>
                                          </p:val>
                                        </p:tav>
                                        <p:tav tm="100000">
                                          <p:val>
                                            <p:strVal val="#ppt_h"/>
                                          </p:val>
                                        </p:tav>
                                      </p:tavLst>
                                    </p:anim>
                                    <p:animEffect transition="in" filter="fade">
                                      <p:cBhvr>
                                        <p:cTn id="33"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8" descr="Image result for children powerpoint backgroun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36512" y="0"/>
            <a:ext cx="9180512" cy="6885384"/>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1674427" y="485800"/>
            <a:ext cx="7272808" cy="1143000"/>
          </a:xfrm>
          <a:solidFill>
            <a:srgbClr val="FFFF00"/>
          </a:solidFill>
        </p:spPr>
        <p:txBody>
          <a:bodyPr>
            <a:normAutofit/>
          </a:bodyPr>
          <a:lstStyle/>
          <a:p>
            <a:r>
              <a:rPr lang="en-JM" sz="5400" b="1" dirty="0" smtClean="0">
                <a:solidFill>
                  <a:schemeClr val="accent6">
                    <a:lumMod val="50000"/>
                  </a:schemeClr>
                </a:solidFill>
                <a:latin typeface="AR JULIAN" panose="02000000000000000000" pitchFamily="2" charset="0"/>
              </a:rPr>
              <a:t>Baptismal Membership</a:t>
            </a:r>
            <a:endParaRPr lang="en-JM" sz="5400" b="1" dirty="0">
              <a:solidFill>
                <a:schemeClr val="accent6">
                  <a:lumMod val="50000"/>
                </a:schemeClr>
              </a:solidFill>
              <a:latin typeface="AR JULIAN" panose="02000000000000000000" pitchFamily="2" charset="0"/>
            </a:endParaRPr>
          </a:p>
        </p:txBody>
      </p:sp>
      <p:sp>
        <p:nvSpPr>
          <p:cNvPr id="3" name="Content Placeholder 2"/>
          <p:cNvSpPr>
            <a:spLocks noGrp="1"/>
          </p:cNvSpPr>
          <p:nvPr>
            <p:ph idx="1"/>
          </p:nvPr>
        </p:nvSpPr>
        <p:spPr>
          <a:xfrm>
            <a:off x="1681336" y="1625600"/>
            <a:ext cx="7283152" cy="4997152"/>
          </a:xfrm>
          <a:solidFill>
            <a:srgbClr val="FFFF00"/>
          </a:solidFill>
        </p:spPr>
        <p:txBody>
          <a:bodyPr>
            <a:normAutofit fontScale="85000" lnSpcReduction="20000"/>
          </a:bodyPr>
          <a:lstStyle/>
          <a:p>
            <a:pPr marL="0" indent="0">
              <a:buNone/>
            </a:pPr>
            <a:r>
              <a:rPr lang="en-JM" sz="3600" b="1" dirty="0" smtClean="0">
                <a:latin typeface="AR JULIAN" panose="02000000000000000000" pitchFamily="2" charset="0"/>
              </a:rPr>
              <a:t>2.	All students are members of 	the 	church and kingdom of God 	through their baptism</a:t>
            </a:r>
          </a:p>
          <a:p>
            <a:pPr marL="0" indent="0">
              <a:buNone/>
            </a:pPr>
            <a:endParaRPr lang="en-JM" sz="3900" b="1" i="1" dirty="0" smtClean="0"/>
          </a:p>
          <a:p>
            <a:pPr marL="0" indent="0">
              <a:buNone/>
            </a:pPr>
            <a:r>
              <a:rPr lang="en-JM" sz="3900" b="1" i="1" dirty="0" smtClean="0"/>
              <a:t>“</a:t>
            </a:r>
            <a:r>
              <a:rPr lang="en-JM" sz="3300" i="1" dirty="0" smtClean="0"/>
              <a:t>Then little children were being brought to him in order that he might bless them. The disciples spoke sternly to those who brought them;  but Jesus said, “Let the little children come to me, and do not stop them; for it is to such as these that the kingdom of heaven belongs.”  And he laid his hands on them and went on his way.</a:t>
            </a:r>
            <a:r>
              <a:rPr lang="en-JM" sz="3900" b="1" i="1" dirty="0" smtClean="0"/>
              <a:t>” </a:t>
            </a:r>
            <a:r>
              <a:rPr lang="en-JM" sz="2400" i="1" dirty="0" smtClean="0"/>
              <a:t>Matthew 19:13-15. </a:t>
            </a:r>
            <a:endParaRPr lang="en-JM" sz="4800" i="1" dirty="0" smtClean="0"/>
          </a:p>
          <a:p>
            <a:pPr marL="0" indent="0">
              <a:buNone/>
            </a:pPr>
            <a:endParaRPr lang="en-JM" sz="4800" b="1" dirty="0"/>
          </a:p>
        </p:txBody>
      </p:sp>
    </p:spTree>
    <p:extLst>
      <p:ext uri="{BB962C8B-B14F-4D97-AF65-F5344CB8AC3E}">
        <p14:creationId xmlns:p14="http://schemas.microsoft.com/office/powerpoint/2010/main" val="294137426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8" descr="Image result for children powerpoint backgroun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36512" y="0"/>
            <a:ext cx="9180512" cy="6885384"/>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1674427" y="485800"/>
            <a:ext cx="7272808" cy="1143000"/>
          </a:xfrm>
          <a:solidFill>
            <a:srgbClr val="FFFF00"/>
          </a:solidFill>
        </p:spPr>
        <p:txBody>
          <a:bodyPr>
            <a:noAutofit/>
          </a:bodyPr>
          <a:lstStyle/>
          <a:p>
            <a:r>
              <a:rPr lang="en-JM" sz="4000" b="1" dirty="0" smtClean="0">
                <a:solidFill>
                  <a:schemeClr val="accent6">
                    <a:lumMod val="50000"/>
                  </a:schemeClr>
                </a:solidFill>
                <a:latin typeface="AR JULIAN" panose="02000000000000000000" pitchFamily="2" charset="0"/>
              </a:rPr>
              <a:t>We go to Sunday School</a:t>
            </a:r>
            <a:endParaRPr lang="en-JM" sz="4000" b="1" dirty="0">
              <a:solidFill>
                <a:schemeClr val="accent6">
                  <a:lumMod val="50000"/>
                </a:schemeClr>
              </a:solidFill>
              <a:latin typeface="AR JULIAN" panose="02000000000000000000" pitchFamily="2" charset="0"/>
            </a:endParaRPr>
          </a:p>
        </p:txBody>
      </p:sp>
      <p:sp>
        <p:nvSpPr>
          <p:cNvPr id="3" name="Content Placeholder 2"/>
          <p:cNvSpPr>
            <a:spLocks noGrp="1"/>
          </p:cNvSpPr>
          <p:nvPr>
            <p:ph idx="1"/>
          </p:nvPr>
        </p:nvSpPr>
        <p:spPr>
          <a:xfrm>
            <a:off x="1681336" y="1600200"/>
            <a:ext cx="7283152" cy="4997152"/>
          </a:xfrm>
          <a:solidFill>
            <a:srgbClr val="FFFF00"/>
          </a:solidFill>
        </p:spPr>
        <p:txBody>
          <a:bodyPr>
            <a:normAutofit/>
          </a:bodyPr>
          <a:lstStyle/>
          <a:p>
            <a:pPr marL="742950" indent="-742950">
              <a:buAutoNum type="arabicPeriod"/>
            </a:pPr>
            <a:r>
              <a:rPr lang="en-JM" sz="3600" b="1" dirty="0" smtClean="0">
                <a:latin typeface="AR JULIAN" panose="02000000000000000000" pitchFamily="2" charset="0"/>
              </a:rPr>
              <a:t>Learn about God</a:t>
            </a:r>
          </a:p>
          <a:p>
            <a:pPr marL="742950" indent="-742950">
              <a:buAutoNum type="arabicPeriod"/>
            </a:pPr>
            <a:r>
              <a:rPr lang="en-JM" sz="3600" b="1" dirty="0" smtClean="0">
                <a:latin typeface="AR JULIAN" panose="02000000000000000000" pitchFamily="2" charset="0"/>
              </a:rPr>
              <a:t>Learn the Bible </a:t>
            </a:r>
          </a:p>
          <a:p>
            <a:pPr marL="742950" indent="-742950">
              <a:buAutoNum type="arabicPeriod"/>
            </a:pPr>
            <a:r>
              <a:rPr lang="en-JM" sz="3600" b="1" dirty="0" smtClean="0">
                <a:latin typeface="AR JULIAN" panose="02000000000000000000" pitchFamily="2" charset="0"/>
              </a:rPr>
              <a:t>Grow Spiritually</a:t>
            </a:r>
          </a:p>
          <a:p>
            <a:pPr marL="742950" indent="-742950">
              <a:buAutoNum type="arabicPeriod"/>
            </a:pPr>
            <a:r>
              <a:rPr lang="en-JM" sz="3600" b="1" dirty="0" smtClean="0">
                <a:latin typeface="AR JULIAN" panose="02000000000000000000" pitchFamily="2" charset="0"/>
              </a:rPr>
              <a:t>Work together to mutual benefit from growth/projects</a:t>
            </a:r>
          </a:p>
          <a:p>
            <a:pPr marL="742950" indent="-742950">
              <a:buAutoNum type="arabicPeriod"/>
            </a:pPr>
            <a:r>
              <a:rPr lang="en-JM" sz="3600" b="1" dirty="0" smtClean="0">
                <a:latin typeface="AR JULIAN" panose="02000000000000000000" pitchFamily="2" charset="0"/>
              </a:rPr>
              <a:t>Make friends</a:t>
            </a:r>
          </a:p>
        </p:txBody>
      </p:sp>
    </p:spTree>
    <p:extLst>
      <p:ext uri="{BB962C8B-B14F-4D97-AF65-F5344CB8AC3E}">
        <p14:creationId xmlns:p14="http://schemas.microsoft.com/office/powerpoint/2010/main" val="4263502252"/>
      </p:ext>
    </p:extLst>
  </p:cSld>
  <p:clrMapOvr>
    <a:masterClrMapping/>
  </p:clrMapOvr>
  <mc:AlternateContent xmlns:mc="http://schemas.openxmlformats.org/markup-compatibility/2006" xmlns:p14="http://schemas.microsoft.com/office/powerpoint/2010/main">
    <mc:Choice Requires="p14">
      <p:transition spd="slow" p14:dur="1100">
        <p14:switch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p:cTn id="7" dur="500" fill="hold"/>
                                        <p:tgtEl>
                                          <p:spTgt spid="3">
                                            <p:bg/>
                                          </p:spTgt>
                                        </p:tgtEl>
                                        <p:attrNameLst>
                                          <p:attrName>ppt_w</p:attrName>
                                        </p:attrNameLst>
                                      </p:cBhvr>
                                      <p:tavLst>
                                        <p:tav tm="0">
                                          <p:val>
                                            <p:fltVal val="0"/>
                                          </p:val>
                                        </p:tav>
                                        <p:tav tm="100000">
                                          <p:val>
                                            <p:strVal val="#ppt_w"/>
                                          </p:val>
                                        </p:tav>
                                      </p:tavLst>
                                    </p:anim>
                                    <p:anim calcmode="lin" valueType="num">
                                      <p:cBhvr>
                                        <p:cTn id="8" dur="500" fill="hold"/>
                                        <p:tgtEl>
                                          <p:spTgt spid="3">
                                            <p:bg/>
                                          </p:spTgt>
                                        </p:tgtEl>
                                        <p:attrNameLst>
                                          <p:attrName>ppt_h</p:attrName>
                                        </p:attrNameLst>
                                      </p:cBhvr>
                                      <p:tavLst>
                                        <p:tav tm="0">
                                          <p:val>
                                            <p:fltVal val="0"/>
                                          </p:val>
                                        </p:tav>
                                        <p:tav tm="100000">
                                          <p:val>
                                            <p:strVal val="#ppt_h"/>
                                          </p:val>
                                        </p:tav>
                                      </p:tavLst>
                                    </p:anim>
                                    <p:animEffect transition="in" filter="fade">
                                      <p:cBhvr>
                                        <p:cTn id="9" dur="500"/>
                                        <p:tgtEl>
                                          <p:spTgt spid="3">
                                            <p:bg/>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6" dur="5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 calcmode="lin" valueType="num">
                                      <p:cBhvr>
                                        <p:cTn id="21"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23" dur="500"/>
                                        <p:tgtEl>
                                          <p:spTgt spid="3">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 calcmode="lin" valueType="num">
                                      <p:cBhvr>
                                        <p:cTn id="28"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30" dur="500"/>
                                        <p:tgtEl>
                                          <p:spTgt spid="3">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 calcmode="lin" valueType="num">
                                      <p:cBhvr>
                                        <p:cTn id="35"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7" dur="500"/>
                                        <p:tgtEl>
                                          <p:spTgt spid="3">
                                            <p:txEl>
                                              <p:pRg st="3" end="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3">
                                            <p:txEl>
                                              <p:pRg st="4" end="4"/>
                                            </p:txEl>
                                          </p:spTgt>
                                        </p:tgtEl>
                                        <p:attrNameLst>
                                          <p:attrName>style.visibility</p:attrName>
                                        </p:attrNameLst>
                                      </p:cBhvr>
                                      <p:to>
                                        <p:strVal val="visible"/>
                                      </p:to>
                                    </p:set>
                                    <p:anim calcmode="lin" valueType="num">
                                      <p:cBhvr>
                                        <p:cTn id="42"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44"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8" descr="Image result for children powerpoint backgroun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36512" y="0"/>
            <a:ext cx="9180512" cy="6885384"/>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1674427" y="485800"/>
            <a:ext cx="7272808" cy="1143000"/>
          </a:xfrm>
          <a:solidFill>
            <a:srgbClr val="FFFF00"/>
          </a:solidFill>
        </p:spPr>
        <p:txBody>
          <a:bodyPr>
            <a:noAutofit/>
          </a:bodyPr>
          <a:lstStyle/>
          <a:p>
            <a:r>
              <a:rPr lang="en-JM" sz="4800" b="1" dirty="0" smtClean="0">
                <a:solidFill>
                  <a:schemeClr val="accent6">
                    <a:lumMod val="50000"/>
                  </a:schemeClr>
                </a:solidFill>
                <a:latin typeface="AR JULIAN" panose="02000000000000000000" pitchFamily="2" charset="0"/>
              </a:rPr>
              <a:t>Sunday School Motto:</a:t>
            </a:r>
            <a:endParaRPr lang="en-JM" sz="4800" b="1" dirty="0">
              <a:solidFill>
                <a:schemeClr val="accent6">
                  <a:lumMod val="50000"/>
                </a:schemeClr>
              </a:solidFill>
              <a:latin typeface="AR JULIAN" panose="02000000000000000000" pitchFamily="2" charset="0"/>
            </a:endParaRPr>
          </a:p>
        </p:txBody>
      </p:sp>
      <p:sp>
        <p:nvSpPr>
          <p:cNvPr id="3" name="Content Placeholder 2"/>
          <p:cNvSpPr>
            <a:spLocks noGrp="1"/>
          </p:cNvSpPr>
          <p:nvPr>
            <p:ph idx="1"/>
          </p:nvPr>
        </p:nvSpPr>
        <p:spPr>
          <a:xfrm>
            <a:off x="1619672" y="1916832"/>
            <a:ext cx="7283152" cy="4824536"/>
          </a:xfrm>
          <a:noFill/>
        </p:spPr>
        <p:txBody>
          <a:bodyPr>
            <a:normAutofit/>
          </a:bodyPr>
          <a:lstStyle/>
          <a:p>
            <a:pPr marL="742950" indent="-742950">
              <a:buAutoNum type="arabicPeriod"/>
            </a:pPr>
            <a:endParaRPr lang="en-JM" sz="4000" b="1" dirty="0" smtClean="0">
              <a:solidFill>
                <a:srgbClr val="002060"/>
              </a:solidFill>
              <a:latin typeface="Agency FB" panose="020B0503020202020204" pitchFamily="34" charset="0"/>
            </a:endParaRPr>
          </a:p>
          <a:p>
            <a:pPr marL="742950" indent="-742950">
              <a:buAutoNum type="arabicPeriod"/>
            </a:pPr>
            <a:endParaRPr lang="en-JM" sz="2000" b="1" dirty="0">
              <a:solidFill>
                <a:srgbClr val="002060"/>
              </a:solidFill>
              <a:latin typeface="Agency FB" panose="020B0503020202020204" pitchFamily="34" charset="0"/>
            </a:endParaRPr>
          </a:p>
          <a:p>
            <a:pPr marL="0" indent="0" algn="ctr">
              <a:buNone/>
            </a:pPr>
            <a:r>
              <a:rPr lang="en-JM" sz="4800" b="1" dirty="0" smtClean="0">
                <a:solidFill>
                  <a:srgbClr val="002060"/>
                </a:solidFill>
                <a:latin typeface="Berlin Sans FB Demi" panose="020E0802020502020306" pitchFamily="34" charset="0"/>
              </a:rPr>
              <a:t>“Everyone deserves to hear about God: </a:t>
            </a:r>
          </a:p>
          <a:p>
            <a:pPr marL="0" indent="0" algn="ctr">
              <a:buNone/>
            </a:pPr>
            <a:r>
              <a:rPr lang="en-JM" sz="4000" b="1" dirty="0" smtClean="0">
                <a:solidFill>
                  <a:srgbClr val="002060"/>
                </a:solidFill>
                <a:latin typeface="AR JULIAN" panose="02000000000000000000" pitchFamily="2" charset="0"/>
              </a:rPr>
              <a:t>TELL THEM</a:t>
            </a:r>
          </a:p>
        </p:txBody>
      </p:sp>
    </p:spTree>
    <p:extLst>
      <p:ext uri="{BB962C8B-B14F-4D97-AF65-F5344CB8AC3E}">
        <p14:creationId xmlns:p14="http://schemas.microsoft.com/office/powerpoint/2010/main" val="3676254531"/>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3">
                                            <p:txEl>
                                              <p:pRg st="2" end="2"/>
                                            </p:txEl>
                                          </p:spTgt>
                                        </p:tgtEl>
                                      </p:cBhvr>
                                    </p:animEffect>
                                  </p:childTnLst>
                                </p:cTn>
                              </p:par>
                            </p:childTnLst>
                          </p:cTn>
                        </p:par>
                        <p:par>
                          <p:cTn id="10" fill="hold">
                            <p:stCondLst>
                              <p:cond delay="500"/>
                            </p:stCondLst>
                            <p:childTnLst>
                              <p:par>
                                <p:cTn id="11" presetID="53" presetClass="entr" presetSubtype="16" fill="hold" grpId="0" nodeType="after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p:cTn id="13"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15"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8" descr="Image result for children powerpoint backgroun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36512" y="0"/>
            <a:ext cx="9180512" cy="6885384"/>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1674427" y="332656"/>
            <a:ext cx="7272808" cy="1143000"/>
          </a:xfrm>
          <a:solidFill>
            <a:srgbClr val="FFFF00"/>
          </a:solidFill>
        </p:spPr>
        <p:txBody>
          <a:bodyPr>
            <a:noAutofit/>
          </a:bodyPr>
          <a:lstStyle/>
          <a:p>
            <a:r>
              <a:rPr lang="en-JM" sz="4000" b="1" dirty="0" smtClean="0">
                <a:solidFill>
                  <a:schemeClr val="accent6">
                    <a:lumMod val="50000"/>
                  </a:schemeClr>
                </a:solidFill>
                <a:latin typeface="AR JULIAN" panose="02000000000000000000" pitchFamily="2" charset="0"/>
              </a:rPr>
              <a:t>Sunday School Prayer:</a:t>
            </a:r>
            <a:endParaRPr lang="en-JM" sz="4000" b="1" dirty="0">
              <a:solidFill>
                <a:schemeClr val="accent6">
                  <a:lumMod val="50000"/>
                </a:schemeClr>
              </a:solidFill>
              <a:latin typeface="AR JULIAN" panose="02000000000000000000" pitchFamily="2" charset="0"/>
            </a:endParaRPr>
          </a:p>
        </p:txBody>
      </p:sp>
      <p:sp>
        <p:nvSpPr>
          <p:cNvPr id="3" name="Content Placeholder 2"/>
          <p:cNvSpPr>
            <a:spLocks noGrp="1"/>
          </p:cNvSpPr>
          <p:nvPr>
            <p:ph idx="1"/>
          </p:nvPr>
        </p:nvSpPr>
        <p:spPr>
          <a:xfrm>
            <a:off x="1681336" y="1484784"/>
            <a:ext cx="7283152" cy="5085184"/>
          </a:xfrm>
          <a:solidFill>
            <a:srgbClr val="FFFF00"/>
          </a:solidFill>
        </p:spPr>
        <p:txBody>
          <a:bodyPr>
            <a:noAutofit/>
          </a:bodyPr>
          <a:lstStyle/>
          <a:p>
            <a:pPr marL="0" indent="0" algn="ctr">
              <a:buNone/>
            </a:pPr>
            <a:r>
              <a:rPr lang="en-JM" sz="3600" b="1" dirty="0" smtClean="0">
                <a:latin typeface="Baskerville Old Face" panose="02020602080505020303" pitchFamily="18" charset="0"/>
              </a:rPr>
              <a:t>Lord, Jesus teach us how to live,                                                                                                       To worship, pray and forgive                                                                                                                  We need your wisdom as we grow	                                                                                              Your will and plans to strive to know</a:t>
            </a:r>
          </a:p>
          <a:p>
            <a:pPr marL="0" indent="0" algn="ctr">
              <a:buNone/>
            </a:pPr>
            <a:r>
              <a:rPr lang="en-JM" sz="3600" b="1" dirty="0" smtClean="0">
                <a:latin typeface="Baskerville Old Face" panose="02020602080505020303" pitchFamily="18" charset="0"/>
              </a:rPr>
              <a:t>Give us your grace to grow and learn                                                                                                     And from your way to never turn	                                                                                                         May in our world your love increase                                                                                                  ‘till every child knows your peace.                       Amen </a:t>
            </a:r>
            <a:endParaRPr lang="en-JM" sz="3600" b="1" dirty="0">
              <a:latin typeface="Baskerville Old Face" panose="02020602080505020303" pitchFamily="18" charset="0"/>
            </a:endParaRPr>
          </a:p>
        </p:txBody>
      </p:sp>
    </p:spTree>
    <p:extLst>
      <p:ext uri="{BB962C8B-B14F-4D97-AF65-F5344CB8AC3E}">
        <p14:creationId xmlns:p14="http://schemas.microsoft.com/office/powerpoint/2010/main" val="3261969549"/>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141745" y="919261"/>
            <a:ext cx="5987008" cy="5102027"/>
          </a:xfrm>
          <a:noFill/>
          <a:ln>
            <a:noFill/>
          </a:ln>
        </p:spPr>
        <p:txBody>
          <a:bodyPr>
            <a:noAutofit/>
          </a:bodyPr>
          <a:lstStyle/>
          <a:p>
            <a:pPr marL="0" indent="0" algn="ctr">
              <a:buNone/>
            </a:pPr>
            <a:endParaRPr lang="en-JM" sz="3600" b="1" i="1" dirty="0" smtClean="0">
              <a:solidFill>
                <a:schemeClr val="accent6">
                  <a:lumMod val="50000"/>
                </a:schemeClr>
              </a:solidFill>
              <a:latin typeface="AR ESSENCE" panose="02000000000000000000" pitchFamily="2" charset="0"/>
            </a:endParaRPr>
          </a:p>
          <a:p>
            <a:pPr marL="0" indent="0" algn="ctr">
              <a:buNone/>
            </a:pPr>
            <a:r>
              <a:rPr lang="en-JM" sz="7200" b="1" i="1" dirty="0" smtClean="0">
                <a:solidFill>
                  <a:schemeClr val="accent6">
                    <a:lumMod val="50000"/>
                  </a:schemeClr>
                </a:solidFill>
                <a:latin typeface="AR ESSENCE" panose="02000000000000000000" pitchFamily="2" charset="0"/>
              </a:rPr>
              <a:t>Lesson Planning:</a:t>
            </a:r>
            <a:endParaRPr lang="en-JM" sz="8000" b="1" i="1" dirty="0" smtClean="0">
              <a:solidFill>
                <a:schemeClr val="accent6">
                  <a:lumMod val="50000"/>
                </a:schemeClr>
              </a:solidFill>
              <a:latin typeface="AR ESSENCE" panose="02000000000000000000" pitchFamily="2" charset="0"/>
            </a:endParaRPr>
          </a:p>
          <a:p>
            <a:pPr marL="0" indent="0" algn="ctr">
              <a:buNone/>
            </a:pPr>
            <a:r>
              <a:rPr lang="en-JM" sz="11500" b="1" dirty="0" smtClean="0">
                <a:solidFill>
                  <a:schemeClr val="accent6">
                    <a:lumMod val="50000"/>
                  </a:schemeClr>
                </a:solidFill>
                <a:latin typeface="AR ESSENCE" panose="02000000000000000000" pitchFamily="2" charset="0"/>
              </a:rPr>
              <a:t>A. I. M</a:t>
            </a:r>
            <a:endParaRPr lang="en-JM" sz="11500" b="1" dirty="0">
              <a:solidFill>
                <a:schemeClr val="accent6">
                  <a:lumMod val="50000"/>
                </a:schemeClr>
              </a:solidFill>
              <a:latin typeface="AR ESSENCE" panose="02000000000000000000" pitchFamily="2" charset="0"/>
            </a:endParaRPr>
          </a:p>
        </p:txBody>
      </p:sp>
      <p:pic>
        <p:nvPicPr>
          <p:cNvPr id="14340" name="Picture 4" descr="Related image"/>
          <p:cNvPicPr>
            <a:picLocks noChangeAspect="1" noChangeArrowheads="1"/>
          </p:cNvPicPr>
          <p:nvPr/>
        </p:nvPicPr>
        <p:blipFill rotWithShape="1">
          <a:blip r:embed="rId3">
            <a:extLst>
              <a:ext uri="{28A0092B-C50C-407E-A947-70E740481C1C}">
                <a14:useLocalDpi xmlns:a14="http://schemas.microsoft.com/office/drawing/2010/main" val="0"/>
              </a:ext>
            </a:extLst>
          </a:blip>
          <a:srcRect l="35471"/>
          <a:stretch/>
        </p:blipFill>
        <p:spPr bwMode="auto">
          <a:xfrm flipH="1">
            <a:off x="2997" y="-5365"/>
            <a:ext cx="3223282" cy="68638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04262914"/>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125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8" dur="125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par>
                          <p:cTn id="9" fill="hold">
                            <p:stCondLst>
                              <p:cond delay="1250"/>
                            </p:stCondLst>
                            <p:childTnLst>
                              <p:par>
                                <p:cTn id="10" presetID="2" presetClass="entr" presetSubtype="8" fill="hold" grpId="0" nodeType="after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 calcmode="lin" valueType="num">
                                      <p:cBhvr additive="base">
                                        <p:cTn id="12" dur="125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3" dur="125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07096" y="260648"/>
            <a:ext cx="8029400" cy="1143000"/>
          </a:xfrm>
          <a:solidFill>
            <a:srgbClr val="002060"/>
          </a:solidFill>
        </p:spPr>
        <p:txBody>
          <a:bodyPr>
            <a:normAutofit/>
          </a:bodyPr>
          <a:lstStyle/>
          <a:p>
            <a:r>
              <a:rPr lang="en-JM" sz="5400" b="1" dirty="0" smtClean="0">
                <a:solidFill>
                  <a:srgbClr val="FFFF00"/>
                </a:solidFill>
                <a:latin typeface="AR JULIAN" panose="02000000000000000000" pitchFamily="2" charset="0"/>
              </a:rPr>
              <a:t>LESSON PLANNING</a:t>
            </a:r>
            <a:endParaRPr lang="en-JM" sz="5400" b="1" dirty="0">
              <a:solidFill>
                <a:srgbClr val="FFFF00"/>
              </a:solidFill>
              <a:latin typeface="AR JULIAN" panose="02000000000000000000" pitchFamily="2" charset="0"/>
            </a:endParaRPr>
          </a:p>
        </p:txBody>
      </p:sp>
      <p:sp>
        <p:nvSpPr>
          <p:cNvPr id="3" name="Content Placeholder 2"/>
          <p:cNvSpPr>
            <a:spLocks noGrp="1"/>
          </p:cNvSpPr>
          <p:nvPr>
            <p:ph idx="1"/>
          </p:nvPr>
        </p:nvSpPr>
        <p:spPr>
          <a:xfrm>
            <a:off x="1007096" y="1600200"/>
            <a:ext cx="8029400" cy="5069160"/>
          </a:xfrm>
          <a:solidFill>
            <a:srgbClr val="002060"/>
          </a:solidFill>
          <a:ln>
            <a:solidFill>
              <a:srgbClr val="FFFF00"/>
            </a:solidFill>
          </a:ln>
        </p:spPr>
        <p:txBody>
          <a:bodyPr>
            <a:noAutofit/>
          </a:bodyPr>
          <a:lstStyle/>
          <a:p>
            <a:endParaRPr lang="en-JM" sz="900" dirty="0" smtClean="0">
              <a:solidFill>
                <a:schemeClr val="bg1"/>
              </a:solidFill>
              <a:latin typeface="Baskerville Old Face" panose="02020602080505020303" pitchFamily="18" charset="0"/>
            </a:endParaRPr>
          </a:p>
          <a:p>
            <a:r>
              <a:rPr lang="en-JM" sz="4500" dirty="0" smtClean="0">
                <a:solidFill>
                  <a:schemeClr val="bg1"/>
                </a:solidFill>
                <a:latin typeface="Baskerville Old Face" panose="02020602080505020303" pitchFamily="18" charset="0"/>
              </a:rPr>
              <a:t>Three pronged lesson plan helps teachers and students grasp a concept, engage conversation as they delve deeper into a topic or story and then leave that engagement with a life skill </a:t>
            </a:r>
            <a:endParaRPr lang="en-JM" sz="4500" dirty="0">
              <a:solidFill>
                <a:schemeClr val="bg1"/>
              </a:solidFill>
              <a:latin typeface="Baskerville Old Face" panose="02020602080505020303" pitchFamily="18" charset="0"/>
            </a:endParaRPr>
          </a:p>
        </p:txBody>
      </p:sp>
      <p:pic>
        <p:nvPicPr>
          <p:cNvPr id="20484" name="Picture 4" descr="Related image"/>
          <p:cNvPicPr>
            <a:picLocks noChangeAspect="1" noChangeArrowheads="1"/>
          </p:cNvPicPr>
          <p:nvPr/>
        </p:nvPicPr>
        <p:blipFill rotWithShape="1">
          <a:blip r:embed="rId3">
            <a:extLst>
              <a:ext uri="{28A0092B-C50C-407E-A947-70E740481C1C}">
                <a14:useLocalDpi xmlns:a14="http://schemas.microsoft.com/office/drawing/2010/main" val="0"/>
              </a:ext>
            </a:extLst>
          </a:blip>
          <a:srcRect b="79526"/>
          <a:stretch/>
        </p:blipFill>
        <p:spPr bwMode="auto">
          <a:xfrm rot="5400000">
            <a:off x="-2683060" y="2979204"/>
            <a:ext cx="6408712" cy="971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91739446"/>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434</Words>
  <Application>Microsoft Office PowerPoint</Application>
  <PresentationFormat>On-screen Show (4:3)</PresentationFormat>
  <Paragraphs>97</Paragraphs>
  <Slides>19</Slides>
  <Notes>19</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 Sunday school in action   </vt:lpstr>
      <vt:lpstr>Sunday School  In Action:   Club Style</vt:lpstr>
      <vt:lpstr>Club Style </vt:lpstr>
      <vt:lpstr>Baptismal Membership</vt:lpstr>
      <vt:lpstr>We go to Sunday School</vt:lpstr>
      <vt:lpstr>Sunday School Motto:</vt:lpstr>
      <vt:lpstr>Sunday School Prayer:</vt:lpstr>
      <vt:lpstr>PowerPoint Presentation</vt:lpstr>
      <vt:lpstr>LESSON PLANNING</vt:lpstr>
      <vt:lpstr>LESSON PLANNING</vt:lpstr>
      <vt:lpstr>LESSON PLANNING</vt:lpstr>
      <vt:lpstr>LESSON PLANNING</vt:lpstr>
      <vt:lpstr>LESSON PLANNING</vt:lpstr>
      <vt:lpstr>LESSON PLANNING</vt:lpstr>
      <vt:lpstr>LESSON PLANNING</vt:lpstr>
      <vt:lpstr>LESSON PLANNING</vt:lpstr>
      <vt:lpstr>LESSON PLANNING</vt:lpstr>
      <vt:lpstr>LESSON PLANNING</vt:lpstr>
      <vt:lpstr>LESSON PLANNING</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Sunday school in action   </dc:title>
  <dc:creator>Douglas Barnes</dc:creator>
  <cp:lastModifiedBy>Douglas Barnes</cp:lastModifiedBy>
  <cp:revision>1</cp:revision>
  <dcterms:created xsi:type="dcterms:W3CDTF">2019-04-03T00:29:41Z</dcterms:created>
  <dcterms:modified xsi:type="dcterms:W3CDTF">2019-04-03T00:33:14Z</dcterms:modified>
</cp:coreProperties>
</file>