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76" r:id="rId3"/>
    <p:sldId id="259" r:id="rId4"/>
    <p:sldId id="260" r:id="rId5"/>
    <p:sldId id="261"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FF3300"/>
    <a:srgbClr val="CCFF33"/>
    <a:srgbClr val="CCECFF"/>
    <a:srgbClr val="2C2FBA"/>
    <a:srgbClr val="FF0066"/>
    <a:srgbClr val="0996FF"/>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68861" autoAdjust="0"/>
  </p:normalViewPr>
  <p:slideViewPr>
    <p:cSldViewPr>
      <p:cViewPr>
        <p:scale>
          <a:sx n="33" d="100"/>
          <a:sy n="33" d="100"/>
        </p:scale>
        <p:origin x="-2298" y="-3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JM"/>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42E2ED-4868-4AF5-A5C3-AD3D22276828}" type="datetimeFigureOut">
              <a:rPr lang="en-JM" smtClean="0"/>
              <a:t>7/4/2019</a:t>
            </a:fld>
            <a:endParaRPr lang="en-JM"/>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JM"/>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JM"/>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C060EE-19E9-4B91-9799-D5F2C56DEB5F}" type="slidenum">
              <a:rPr lang="en-JM" smtClean="0"/>
              <a:t>‹#›</a:t>
            </a:fld>
            <a:endParaRPr lang="en-JM"/>
          </a:p>
        </p:txBody>
      </p:sp>
    </p:spTree>
    <p:extLst>
      <p:ext uri="{BB962C8B-B14F-4D97-AF65-F5344CB8AC3E}">
        <p14:creationId xmlns:p14="http://schemas.microsoft.com/office/powerpoint/2010/main" val="897111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10"/>
          </p:nvPr>
        </p:nvSpPr>
        <p:spPr/>
        <p:txBody>
          <a:bodyPr/>
          <a:lstStyle/>
          <a:p>
            <a:fld id="{3A96EFBC-3D85-4014-8EA6-643FBD2D8F85}" type="slidenum">
              <a:rPr lang="en-JM" smtClean="0"/>
              <a:t>1</a:t>
            </a:fld>
            <a:endParaRPr lang="en-JM"/>
          </a:p>
        </p:txBody>
      </p:sp>
    </p:spTree>
    <p:extLst>
      <p:ext uri="{BB962C8B-B14F-4D97-AF65-F5344CB8AC3E}">
        <p14:creationId xmlns:p14="http://schemas.microsoft.com/office/powerpoint/2010/main" val="2080374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10"/>
          </p:nvPr>
        </p:nvSpPr>
        <p:spPr/>
        <p:txBody>
          <a:bodyPr/>
          <a:lstStyle/>
          <a:p>
            <a:fld id="{3A96EFBC-3D85-4014-8EA6-643FBD2D8F85}" type="slidenum">
              <a:rPr lang="en-JM" smtClean="0"/>
              <a:t>10</a:t>
            </a:fld>
            <a:endParaRPr lang="en-JM"/>
          </a:p>
        </p:txBody>
      </p:sp>
    </p:spTree>
    <p:extLst>
      <p:ext uri="{BB962C8B-B14F-4D97-AF65-F5344CB8AC3E}">
        <p14:creationId xmlns:p14="http://schemas.microsoft.com/office/powerpoint/2010/main" val="2670125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10"/>
          </p:nvPr>
        </p:nvSpPr>
        <p:spPr/>
        <p:txBody>
          <a:bodyPr/>
          <a:lstStyle/>
          <a:p>
            <a:fld id="{3A96EFBC-3D85-4014-8EA6-643FBD2D8F85}" type="slidenum">
              <a:rPr lang="en-JM" smtClean="0"/>
              <a:t>11</a:t>
            </a:fld>
            <a:endParaRPr lang="en-JM"/>
          </a:p>
        </p:txBody>
      </p:sp>
    </p:spTree>
    <p:extLst>
      <p:ext uri="{BB962C8B-B14F-4D97-AF65-F5344CB8AC3E}">
        <p14:creationId xmlns:p14="http://schemas.microsoft.com/office/powerpoint/2010/main" val="2593959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10"/>
          </p:nvPr>
        </p:nvSpPr>
        <p:spPr/>
        <p:txBody>
          <a:bodyPr/>
          <a:lstStyle/>
          <a:p>
            <a:fld id="{3A96EFBC-3D85-4014-8EA6-643FBD2D8F85}" type="slidenum">
              <a:rPr lang="en-JM" smtClean="0"/>
              <a:t>12</a:t>
            </a:fld>
            <a:endParaRPr lang="en-JM"/>
          </a:p>
        </p:txBody>
      </p:sp>
    </p:spTree>
    <p:extLst>
      <p:ext uri="{BB962C8B-B14F-4D97-AF65-F5344CB8AC3E}">
        <p14:creationId xmlns:p14="http://schemas.microsoft.com/office/powerpoint/2010/main" val="2773898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10"/>
          </p:nvPr>
        </p:nvSpPr>
        <p:spPr/>
        <p:txBody>
          <a:bodyPr/>
          <a:lstStyle/>
          <a:p>
            <a:fld id="{3A96EFBC-3D85-4014-8EA6-643FBD2D8F85}" type="slidenum">
              <a:rPr lang="en-JM" smtClean="0"/>
              <a:t>13</a:t>
            </a:fld>
            <a:endParaRPr lang="en-JM"/>
          </a:p>
        </p:txBody>
      </p:sp>
    </p:spTree>
    <p:extLst>
      <p:ext uri="{BB962C8B-B14F-4D97-AF65-F5344CB8AC3E}">
        <p14:creationId xmlns:p14="http://schemas.microsoft.com/office/powerpoint/2010/main" val="694091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10"/>
          </p:nvPr>
        </p:nvSpPr>
        <p:spPr/>
        <p:txBody>
          <a:bodyPr/>
          <a:lstStyle/>
          <a:p>
            <a:fld id="{3A96EFBC-3D85-4014-8EA6-643FBD2D8F85}" type="slidenum">
              <a:rPr lang="en-JM" smtClean="0"/>
              <a:t>14</a:t>
            </a:fld>
            <a:endParaRPr lang="en-JM"/>
          </a:p>
        </p:txBody>
      </p:sp>
    </p:spTree>
    <p:extLst>
      <p:ext uri="{BB962C8B-B14F-4D97-AF65-F5344CB8AC3E}">
        <p14:creationId xmlns:p14="http://schemas.microsoft.com/office/powerpoint/2010/main" val="3013992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10"/>
          </p:nvPr>
        </p:nvSpPr>
        <p:spPr/>
        <p:txBody>
          <a:bodyPr/>
          <a:lstStyle/>
          <a:p>
            <a:fld id="{3A96EFBC-3D85-4014-8EA6-643FBD2D8F85}" type="slidenum">
              <a:rPr lang="en-JM" smtClean="0"/>
              <a:t>15</a:t>
            </a:fld>
            <a:endParaRPr lang="en-JM"/>
          </a:p>
        </p:txBody>
      </p:sp>
    </p:spTree>
    <p:extLst>
      <p:ext uri="{BB962C8B-B14F-4D97-AF65-F5344CB8AC3E}">
        <p14:creationId xmlns:p14="http://schemas.microsoft.com/office/powerpoint/2010/main" val="3992899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10"/>
          </p:nvPr>
        </p:nvSpPr>
        <p:spPr/>
        <p:txBody>
          <a:bodyPr/>
          <a:lstStyle/>
          <a:p>
            <a:fld id="{3A96EFBC-3D85-4014-8EA6-643FBD2D8F85}" type="slidenum">
              <a:rPr lang="en-JM" smtClean="0"/>
              <a:t>16</a:t>
            </a:fld>
            <a:endParaRPr lang="en-JM"/>
          </a:p>
        </p:txBody>
      </p:sp>
    </p:spTree>
    <p:extLst>
      <p:ext uri="{BB962C8B-B14F-4D97-AF65-F5344CB8AC3E}">
        <p14:creationId xmlns:p14="http://schemas.microsoft.com/office/powerpoint/2010/main" val="3468299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10"/>
          </p:nvPr>
        </p:nvSpPr>
        <p:spPr/>
        <p:txBody>
          <a:bodyPr/>
          <a:lstStyle/>
          <a:p>
            <a:fld id="{3A96EFBC-3D85-4014-8EA6-643FBD2D8F85}" type="slidenum">
              <a:rPr lang="en-JM" smtClean="0"/>
              <a:t>17</a:t>
            </a:fld>
            <a:endParaRPr lang="en-JM"/>
          </a:p>
        </p:txBody>
      </p:sp>
    </p:spTree>
    <p:extLst>
      <p:ext uri="{BB962C8B-B14F-4D97-AF65-F5344CB8AC3E}">
        <p14:creationId xmlns:p14="http://schemas.microsoft.com/office/powerpoint/2010/main" val="1149840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At this step, if you had a reward system other than</a:t>
            </a:r>
            <a:r>
              <a:rPr lang="en-JM" baseline="0" dirty="0" smtClean="0"/>
              <a:t> the students getting answers correctly or responding appropriately then it is a good time for reinforcement and pledge to engage the task (homework) throughout the coming week.</a:t>
            </a:r>
            <a:endParaRPr lang="en-JM" dirty="0"/>
          </a:p>
        </p:txBody>
      </p:sp>
      <p:sp>
        <p:nvSpPr>
          <p:cNvPr id="4" name="Slide Number Placeholder 3"/>
          <p:cNvSpPr>
            <a:spLocks noGrp="1"/>
          </p:cNvSpPr>
          <p:nvPr>
            <p:ph type="sldNum" sz="quarter" idx="10"/>
          </p:nvPr>
        </p:nvSpPr>
        <p:spPr/>
        <p:txBody>
          <a:bodyPr/>
          <a:lstStyle/>
          <a:p>
            <a:fld id="{3A96EFBC-3D85-4014-8EA6-643FBD2D8F85}" type="slidenum">
              <a:rPr lang="en-JM" smtClean="0"/>
              <a:t>18</a:t>
            </a:fld>
            <a:endParaRPr lang="en-JM"/>
          </a:p>
        </p:txBody>
      </p:sp>
    </p:spTree>
    <p:extLst>
      <p:ext uri="{BB962C8B-B14F-4D97-AF65-F5344CB8AC3E}">
        <p14:creationId xmlns:p14="http://schemas.microsoft.com/office/powerpoint/2010/main" val="3855496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10"/>
          </p:nvPr>
        </p:nvSpPr>
        <p:spPr/>
        <p:txBody>
          <a:bodyPr/>
          <a:lstStyle/>
          <a:p>
            <a:fld id="{3A96EFBC-3D85-4014-8EA6-643FBD2D8F85}" type="slidenum">
              <a:rPr lang="en-JM" smtClean="0"/>
              <a:t>2</a:t>
            </a:fld>
            <a:endParaRPr lang="en-JM"/>
          </a:p>
        </p:txBody>
      </p:sp>
    </p:spTree>
    <p:extLst>
      <p:ext uri="{BB962C8B-B14F-4D97-AF65-F5344CB8AC3E}">
        <p14:creationId xmlns:p14="http://schemas.microsoft.com/office/powerpoint/2010/main" val="208037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9" indent="-228579">
              <a:buAutoNum type="arabicPeriod"/>
            </a:pPr>
            <a:r>
              <a:rPr lang="en-JM" dirty="0" smtClean="0"/>
              <a:t>In a Pal Chum System – one is a pal and the other is a chum.  A Pal or Chum</a:t>
            </a:r>
            <a:r>
              <a:rPr lang="en-JM" baseline="0" dirty="0" smtClean="0"/>
              <a:t> is a friend</a:t>
            </a:r>
            <a:r>
              <a:rPr lang="en-JM" dirty="0"/>
              <a:t>, companion, intimate, familiar, confidante, </a:t>
            </a:r>
            <a:r>
              <a:rPr lang="en-JM" baseline="0" dirty="0" smtClean="0"/>
              <a:t>who is (like my best friend) except that each is responsible for the other.</a:t>
            </a:r>
          </a:p>
          <a:p>
            <a:pPr marL="228579" indent="-228579">
              <a:buAutoNum type="arabicPeriod"/>
            </a:pPr>
            <a:r>
              <a:rPr lang="en-JM" baseline="0" dirty="0" smtClean="0"/>
              <a:t>Taken another way “CHUM” is the bate that is used to catch fish – JESUS said “I will make you </a:t>
            </a:r>
            <a:r>
              <a:rPr lang="en-JM" baseline="0" dirty="0" smtClean="0"/>
              <a:t>fisher for people </a:t>
            </a:r>
            <a:r>
              <a:rPr lang="en-JM" baseline="0" dirty="0" smtClean="0"/>
              <a:t>(Matthew 4:19).  Not all of us will be fishermen, some of us have to be the </a:t>
            </a:r>
            <a:r>
              <a:rPr lang="en-JM" baseline="0" dirty="0" smtClean="0"/>
              <a:t>‘bates’ or the support.  So </a:t>
            </a:r>
            <a:r>
              <a:rPr lang="en-JM" baseline="0" dirty="0" smtClean="0"/>
              <a:t>each person witnesses to the wider community by how they love and support each other. </a:t>
            </a:r>
          </a:p>
          <a:p>
            <a:pPr marL="228579" indent="-228579">
              <a:buAutoNum type="arabicPeriod"/>
            </a:pPr>
            <a:r>
              <a:rPr lang="en-JM" baseline="0" dirty="0" smtClean="0"/>
              <a:t>They get points (using a token </a:t>
            </a:r>
            <a:r>
              <a:rPr lang="en-JM" baseline="0" dirty="0" smtClean="0"/>
              <a:t>economy, </a:t>
            </a:r>
            <a:r>
              <a:rPr lang="en-JM" baseline="0" dirty="0" smtClean="0"/>
              <a:t>chart or stars or other rewards) for maintaining this one basic rule of the club.  Use the Luke 10:1 charge and tell them they are disciples/apostles who go out on the command of the Master (Jesus) to be an example to others and to return again with a report to the Master about their witness</a:t>
            </a:r>
          </a:p>
          <a:p>
            <a:pPr marL="228579" indent="-228579">
              <a:buAutoNum type="arabicPeriod"/>
            </a:pPr>
            <a:endParaRPr lang="en-JM" dirty="0"/>
          </a:p>
        </p:txBody>
      </p:sp>
      <p:sp>
        <p:nvSpPr>
          <p:cNvPr id="4" name="Slide Number Placeholder 3"/>
          <p:cNvSpPr>
            <a:spLocks noGrp="1"/>
          </p:cNvSpPr>
          <p:nvPr>
            <p:ph type="sldNum" sz="quarter" idx="10"/>
          </p:nvPr>
        </p:nvSpPr>
        <p:spPr/>
        <p:txBody>
          <a:bodyPr/>
          <a:lstStyle/>
          <a:p>
            <a:fld id="{3A96EFBC-3D85-4014-8EA6-643FBD2D8F85}" type="slidenum">
              <a:rPr lang="en-JM" smtClean="0"/>
              <a:t>3</a:t>
            </a:fld>
            <a:endParaRPr lang="en-JM"/>
          </a:p>
        </p:txBody>
      </p:sp>
    </p:spTree>
    <p:extLst>
      <p:ext uri="{BB962C8B-B14F-4D97-AF65-F5344CB8AC3E}">
        <p14:creationId xmlns:p14="http://schemas.microsoft.com/office/powerpoint/2010/main" val="2574992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9" indent="-228579">
              <a:buAutoNum type="arabicPeriod"/>
            </a:pPr>
            <a:r>
              <a:rPr lang="en-JM" dirty="0" smtClean="0"/>
              <a:t>It is the ideal to want to have children who are all baptized to be members of our Sunday school and majority may be.  However, there will be and there are some who are not baptized.  The focus of the Sunday </a:t>
            </a:r>
            <a:r>
              <a:rPr lang="en-JM" dirty="0" smtClean="0"/>
              <a:t>School</a:t>
            </a:r>
            <a:r>
              <a:rPr lang="en-JM" baseline="0" dirty="0" smtClean="0"/>
              <a:t> (Club-style) </a:t>
            </a:r>
            <a:r>
              <a:rPr lang="en-JM" dirty="0" smtClean="0"/>
              <a:t>is </a:t>
            </a:r>
            <a:r>
              <a:rPr lang="en-JM" dirty="0" smtClean="0"/>
              <a:t>to invite and involve everyone according to their </a:t>
            </a:r>
            <a:r>
              <a:rPr lang="en-JM" dirty="0" smtClean="0"/>
              <a:t>competencies,</a:t>
            </a:r>
            <a:r>
              <a:rPr lang="en-JM" baseline="0" dirty="0" smtClean="0"/>
              <a:t> </a:t>
            </a:r>
            <a:r>
              <a:rPr lang="en-JM" dirty="0" smtClean="0"/>
              <a:t>abilities </a:t>
            </a:r>
            <a:r>
              <a:rPr lang="en-JM" dirty="0" smtClean="0"/>
              <a:t>and likes.  This</a:t>
            </a:r>
            <a:r>
              <a:rPr lang="en-JM" baseline="0" dirty="0" smtClean="0"/>
              <a:t> will create a unique </a:t>
            </a:r>
            <a:r>
              <a:rPr lang="en-JM" baseline="0" dirty="0" smtClean="0"/>
              <a:t>and dynamic group</a:t>
            </a:r>
            <a:endParaRPr lang="en-JM" dirty="0"/>
          </a:p>
        </p:txBody>
      </p:sp>
      <p:sp>
        <p:nvSpPr>
          <p:cNvPr id="4" name="Slide Number Placeholder 3"/>
          <p:cNvSpPr>
            <a:spLocks noGrp="1"/>
          </p:cNvSpPr>
          <p:nvPr>
            <p:ph type="sldNum" sz="quarter" idx="10"/>
          </p:nvPr>
        </p:nvSpPr>
        <p:spPr/>
        <p:txBody>
          <a:bodyPr/>
          <a:lstStyle/>
          <a:p>
            <a:fld id="{3A96EFBC-3D85-4014-8EA6-643FBD2D8F85}" type="slidenum">
              <a:rPr lang="en-JM" smtClean="0"/>
              <a:t>4</a:t>
            </a:fld>
            <a:endParaRPr lang="en-JM"/>
          </a:p>
        </p:txBody>
      </p:sp>
    </p:spTree>
    <p:extLst>
      <p:ext uri="{BB962C8B-B14F-4D97-AF65-F5344CB8AC3E}">
        <p14:creationId xmlns:p14="http://schemas.microsoft.com/office/powerpoint/2010/main" val="257499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JM" dirty="0"/>
          </a:p>
        </p:txBody>
      </p:sp>
      <p:sp>
        <p:nvSpPr>
          <p:cNvPr id="4" name="Slide Number Placeholder 3"/>
          <p:cNvSpPr>
            <a:spLocks noGrp="1"/>
          </p:cNvSpPr>
          <p:nvPr>
            <p:ph type="sldNum" sz="quarter" idx="10"/>
          </p:nvPr>
        </p:nvSpPr>
        <p:spPr/>
        <p:txBody>
          <a:bodyPr/>
          <a:lstStyle/>
          <a:p>
            <a:fld id="{3A96EFBC-3D85-4014-8EA6-643FBD2D8F85}" type="slidenum">
              <a:rPr lang="en-JM" smtClean="0"/>
              <a:t>5</a:t>
            </a:fld>
            <a:endParaRPr lang="en-JM"/>
          </a:p>
        </p:txBody>
      </p:sp>
    </p:spTree>
    <p:extLst>
      <p:ext uri="{BB962C8B-B14F-4D97-AF65-F5344CB8AC3E}">
        <p14:creationId xmlns:p14="http://schemas.microsoft.com/office/powerpoint/2010/main" val="2574992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JM" dirty="0"/>
          </a:p>
        </p:txBody>
      </p:sp>
      <p:sp>
        <p:nvSpPr>
          <p:cNvPr id="4" name="Slide Number Placeholder 3"/>
          <p:cNvSpPr>
            <a:spLocks noGrp="1"/>
          </p:cNvSpPr>
          <p:nvPr>
            <p:ph type="sldNum" sz="quarter" idx="10"/>
          </p:nvPr>
        </p:nvSpPr>
        <p:spPr/>
        <p:txBody>
          <a:bodyPr/>
          <a:lstStyle/>
          <a:p>
            <a:fld id="{3A96EFBC-3D85-4014-8EA6-643FBD2D8F85}" type="slidenum">
              <a:rPr lang="en-JM" smtClean="0"/>
              <a:t>6</a:t>
            </a:fld>
            <a:endParaRPr lang="en-JM"/>
          </a:p>
        </p:txBody>
      </p:sp>
    </p:spTree>
    <p:extLst>
      <p:ext uri="{BB962C8B-B14F-4D97-AF65-F5344CB8AC3E}">
        <p14:creationId xmlns:p14="http://schemas.microsoft.com/office/powerpoint/2010/main" val="2574992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JM" dirty="0"/>
          </a:p>
        </p:txBody>
      </p:sp>
      <p:sp>
        <p:nvSpPr>
          <p:cNvPr id="4" name="Slide Number Placeholder 3"/>
          <p:cNvSpPr>
            <a:spLocks noGrp="1"/>
          </p:cNvSpPr>
          <p:nvPr>
            <p:ph type="sldNum" sz="quarter" idx="10"/>
          </p:nvPr>
        </p:nvSpPr>
        <p:spPr/>
        <p:txBody>
          <a:bodyPr/>
          <a:lstStyle/>
          <a:p>
            <a:fld id="{3A96EFBC-3D85-4014-8EA6-643FBD2D8F85}" type="slidenum">
              <a:rPr lang="en-JM" smtClean="0"/>
              <a:t>7</a:t>
            </a:fld>
            <a:endParaRPr lang="en-JM"/>
          </a:p>
        </p:txBody>
      </p:sp>
    </p:spTree>
    <p:extLst>
      <p:ext uri="{BB962C8B-B14F-4D97-AF65-F5344CB8AC3E}">
        <p14:creationId xmlns:p14="http://schemas.microsoft.com/office/powerpoint/2010/main" val="2574992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A lesson plan is a type of description of the course of instruction or </a:t>
            </a:r>
            <a:r>
              <a:rPr lang="en-JM" dirty="0" smtClean="0"/>
              <a:t>“learning path” </a:t>
            </a:r>
            <a:r>
              <a:rPr lang="en-JM" dirty="0" smtClean="0"/>
              <a:t>for a lesson. In other words, a lesson guides the</a:t>
            </a:r>
            <a:r>
              <a:rPr lang="en-JM" baseline="0" dirty="0" smtClean="0"/>
              <a:t> </a:t>
            </a:r>
            <a:r>
              <a:rPr lang="en-JM" dirty="0" smtClean="0"/>
              <a:t>class learning.</a:t>
            </a:r>
            <a:endParaRPr lang="en-JM" dirty="0"/>
          </a:p>
        </p:txBody>
      </p:sp>
      <p:sp>
        <p:nvSpPr>
          <p:cNvPr id="4" name="Slide Number Placeholder 3"/>
          <p:cNvSpPr>
            <a:spLocks noGrp="1"/>
          </p:cNvSpPr>
          <p:nvPr>
            <p:ph type="sldNum" sz="quarter" idx="10"/>
          </p:nvPr>
        </p:nvSpPr>
        <p:spPr/>
        <p:txBody>
          <a:bodyPr/>
          <a:lstStyle/>
          <a:p>
            <a:fld id="{3A96EFBC-3D85-4014-8EA6-643FBD2D8F85}" type="slidenum">
              <a:rPr lang="en-JM" smtClean="0"/>
              <a:t>8</a:t>
            </a:fld>
            <a:endParaRPr lang="en-JM"/>
          </a:p>
        </p:txBody>
      </p:sp>
    </p:spTree>
    <p:extLst>
      <p:ext uri="{BB962C8B-B14F-4D97-AF65-F5344CB8AC3E}">
        <p14:creationId xmlns:p14="http://schemas.microsoft.com/office/powerpoint/2010/main" val="1639660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10"/>
          </p:nvPr>
        </p:nvSpPr>
        <p:spPr/>
        <p:txBody>
          <a:bodyPr/>
          <a:lstStyle/>
          <a:p>
            <a:fld id="{3A96EFBC-3D85-4014-8EA6-643FBD2D8F85}" type="slidenum">
              <a:rPr lang="en-JM" smtClean="0"/>
              <a:t>9</a:t>
            </a:fld>
            <a:endParaRPr lang="en-JM"/>
          </a:p>
        </p:txBody>
      </p:sp>
    </p:spTree>
    <p:extLst>
      <p:ext uri="{BB962C8B-B14F-4D97-AF65-F5344CB8AC3E}">
        <p14:creationId xmlns:p14="http://schemas.microsoft.com/office/powerpoint/2010/main" val="980866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JM"/>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JM"/>
          </a:p>
        </p:txBody>
      </p:sp>
      <p:sp>
        <p:nvSpPr>
          <p:cNvPr id="4" name="Date Placeholder 3"/>
          <p:cNvSpPr>
            <a:spLocks noGrp="1"/>
          </p:cNvSpPr>
          <p:nvPr>
            <p:ph type="dt" sz="half" idx="10"/>
          </p:nvPr>
        </p:nvSpPr>
        <p:spPr/>
        <p:txBody>
          <a:bodyPr/>
          <a:lstStyle/>
          <a:p>
            <a:fld id="{176E622A-3FB3-46CB-9E80-B254AD1A4AAF}" type="datetimeFigureOut">
              <a:rPr lang="en-JM" smtClean="0"/>
              <a:t>7/4/2019</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0A80753D-9FD6-4984-8B01-1EA4AD4D89A0}" type="slidenum">
              <a:rPr lang="en-JM" smtClean="0"/>
              <a:t>‹#›</a:t>
            </a:fld>
            <a:endParaRPr lang="en-JM"/>
          </a:p>
        </p:txBody>
      </p:sp>
    </p:spTree>
    <p:extLst>
      <p:ext uri="{BB962C8B-B14F-4D97-AF65-F5344CB8AC3E}">
        <p14:creationId xmlns:p14="http://schemas.microsoft.com/office/powerpoint/2010/main" val="340131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Date Placeholder 3"/>
          <p:cNvSpPr>
            <a:spLocks noGrp="1"/>
          </p:cNvSpPr>
          <p:nvPr>
            <p:ph type="dt" sz="half" idx="10"/>
          </p:nvPr>
        </p:nvSpPr>
        <p:spPr/>
        <p:txBody>
          <a:bodyPr/>
          <a:lstStyle/>
          <a:p>
            <a:fld id="{176E622A-3FB3-46CB-9E80-B254AD1A4AAF}" type="datetimeFigureOut">
              <a:rPr lang="en-JM" smtClean="0"/>
              <a:t>7/4/2019</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0A80753D-9FD6-4984-8B01-1EA4AD4D89A0}" type="slidenum">
              <a:rPr lang="en-JM" smtClean="0"/>
              <a:t>‹#›</a:t>
            </a:fld>
            <a:endParaRPr lang="en-JM"/>
          </a:p>
        </p:txBody>
      </p:sp>
    </p:spTree>
    <p:extLst>
      <p:ext uri="{BB962C8B-B14F-4D97-AF65-F5344CB8AC3E}">
        <p14:creationId xmlns:p14="http://schemas.microsoft.com/office/powerpoint/2010/main" val="688548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JM"/>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Date Placeholder 3"/>
          <p:cNvSpPr>
            <a:spLocks noGrp="1"/>
          </p:cNvSpPr>
          <p:nvPr>
            <p:ph type="dt" sz="half" idx="10"/>
          </p:nvPr>
        </p:nvSpPr>
        <p:spPr/>
        <p:txBody>
          <a:bodyPr/>
          <a:lstStyle/>
          <a:p>
            <a:fld id="{176E622A-3FB3-46CB-9E80-B254AD1A4AAF}" type="datetimeFigureOut">
              <a:rPr lang="en-JM" smtClean="0"/>
              <a:t>7/4/2019</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0A80753D-9FD6-4984-8B01-1EA4AD4D89A0}" type="slidenum">
              <a:rPr lang="en-JM" smtClean="0"/>
              <a:t>‹#›</a:t>
            </a:fld>
            <a:endParaRPr lang="en-JM"/>
          </a:p>
        </p:txBody>
      </p:sp>
    </p:spTree>
    <p:extLst>
      <p:ext uri="{BB962C8B-B14F-4D97-AF65-F5344CB8AC3E}">
        <p14:creationId xmlns:p14="http://schemas.microsoft.com/office/powerpoint/2010/main" val="150304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Date Placeholder 3"/>
          <p:cNvSpPr>
            <a:spLocks noGrp="1"/>
          </p:cNvSpPr>
          <p:nvPr>
            <p:ph type="dt" sz="half" idx="10"/>
          </p:nvPr>
        </p:nvSpPr>
        <p:spPr/>
        <p:txBody>
          <a:bodyPr/>
          <a:lstStyle/>
          <a:p>
            <a:fld id="{176E622A-3FB3-46CB-9E80-B254AD1A4AAF}" type="datetimeFigureOut">
              <a:rPr lang="en-JM" smtClean="0"/>
              <a:t>7/4/2019</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0A80753D-9FD6-4984-8B01-1EA4AD4D89A0}" type="slidenum">
              <a:rPr lang="en-JM" smtClean="0"/>
              <a:t>‹#›</a:t>
            </a:fld>
            <a:endParaRPr lang="en-JM"/>
          </a:p>
        </p:txBody>
      </p:sp>
    </p:spTree>
    <p:extLst>
      <p:ext uri="{BB962C8B-B14F-4D97-AF65-F5344CB8AC3E}">
        <p14:creationId xmlns:p14="http://schemas.microsoft.com/office/powerpoint/2010/main" val="3436369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JM"/>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6E622A-3FB3-46CB-9E80-B254AD1A4AAF}" type="datetimeFigureOut">
              <a:rPr lang="en-JM" smtClean="0"/>
              <a:t>7/4/2019</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0A80753D-9FD6-4984-8B01-1EA4AD4D89A0}" type="slidenum">
              <a:rPr lang="en-JM" smtClean="0"/>
              <a:t>‹#›</a:t>
            </a:fld>
            <a:endParaRPr lang="en-JM"/>
          </a:p>
        </p:txBody>
      </p:sp>
    </p:spTree>
    <p:extLst>
      <p:ext uri="{BB962C8B-B14F-4D97-AF65-F5344CB8AC3E}">
        <p14:creationId xmlns:p14="http://schemas.microsoft.com/office/powerpoint/2010/main" val="343304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5" name="Date Placeholder 4"/>
          <p:cNvSpPr>
            <a:spLocks noGrp="1"/>
          </p:cNvSpPr>
          <p:nvPr>
            <p:ph type="dt" sz="half" idx="10"/>
          </p:nvPr>
        </p:nvSpPr>
        <p:spPr/>
        <p:txBody>
          <a:bodyPr/>
          <a:lstStyle/>
          <a:p>
            <a:fld id="{176E622A-3FB3-46CB-9E80-B254AD1A4AAF}" type="datetimeFigureOut">
              <a:rPr lang="en-JM" smtClean="0"/>
              <a:t>7/4/2019</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0A80753D-9FD6-4984-8B01-1EA4AD4D89A0}" type="slidenum">
              <a:rPr lang="en-JM" smtClean="0"/>
              <a:t>‹#›</a:t>
            </a:fld>
            <a:endParaRPr lang="en-JM"/>
          </a:p>
        </p:txBody>
      </p:sp>
    </p:spTree>
    <p:extLst>
      <p:ext uri="{BB962C8B-B14F-4D97-AF65-F5344CB8AC3E}">
        <p14:creationId xmlns:p14="http://schemas.microsoft.com/office/powerpoint/2010/main" val="2349662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JM"/>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7" name="Date Placeholder 6"/>
          <p:cNvSpPr>
            <a:spLocks noGrp="1"/>
          </p:cNvSpPr>
          <p:nvPr>
            <p:ph type="dt" sz="half" idx="10"/>
          </p:nvPr>
        </p:nvSpPr>
        <p:spPr/>
        <p:txBody>
          <a:bodyPr/>
          <a:lstStyle/>
          <a:p>
            <a:fld id="{176E622A-3FB3-46CB-9E80-B254AD1A4AAF}" type="datetimeFigureOut">
              <a:rPr lang="en-JM" smtClean="0"/>
              <a:t>7/4/2019</a:t>
            </a:fld>
            <a:endParaRPr lang="en-JM"/>
          </a:p>
        </p:txBody>
      </p:sp>
      <p:sp>
        <p:nvSpPr>
          <p:cNvPr id="8" name="Footer Placeholder 7"/>
          <p:cNvSpPr>
            <a:spLocks noGrp="1"/>
          </p:cNvSpPr>
          <p:nvPr>
            <p:ph type="ftr" sz="quarter" idx="11"/>
          </p:nvPr>
        </p:nvSpPr>
        <p:spPr/>
        <p:txBody>
          <a:bodyPr/>
          <a:lstStyle/>
          <a:p>
            <a:endParaRPr lang="en-JM"/>
          </a:p>
        </p:txBody>
      </p:sp>
      <p:sp>
        <p:nvSpPr>
          <p:cNvPr id="9" name="Slide Number Placeholder 8"/>
          <p:cNvSpPr>
            <a:spLocks noGrp="1"/>
          </p:cNvSpPr>
          <p:nvPr>
            <p:ph type="sldNum" sz="quarter" idx="12"/>
          </p:nvPr>
        </p:nvSpPr>
        <p:spPr/>
        <p:txBody>
          <a:bodyPr/>
          <a:lstStyle/>
          <a:p>
            <a:fld id="{0A80753D-9FD6-4984-8B01-1EA4AD4D89A0}" type="slidenum">
              <a:rPr lang="en-JM" smtClean="0"/>
              <a:t>‹#›</a:t>
            </a:fld>
            <a:endParaRPr lang="en-JM"/>
          </a:p>
        </p:txBody>
      </p:sp>
    </p:spTree>
    <p:extLst>
      <p:ext uri="{BB962C8B-B14F-4D97-AF65-F5344CB8AC3E}">
        <p14:creationId xmlns:p14="http://schemas.microsoft.com/office/powerpoint/2010/main" val="4106420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Date Placeholder 2"/>
          <p:cNvSpPr>
            <a:spLocks noGrp="1"/>
          </p:cNvSpPr>
          <p:nvPr>
            <p:ph type="dt" sz="half" idx="10"/>
          </p:nvPr>
        </p:nvSpPr>
        <p:spPr/>
        <p:txBody>
          <a:bodyPr/>
          <a:lstStyle/>
          <a:p>
            <a:fld id="{176E622A-3FB3-46CB-9E80-B254AD1A4AAF}" type="datetimeFigureOut">
              <a:rPr lang="en-JM" smtClean="0"/>
              <a:t>7/4/2019</a:t>
            </a:fld>
            <a:endParaRPr lang="en-JM"/>
          </a:p>
        </p:txBody>
      </p:sp>
      <p:sp>
        <p:nvSpPr>
          <p:cNvPr id="4" name="Footer Placeholder 3"/>
          <p:cNvSpPr>
            <a:spLocks noGrp="1"/>
          </p:cNvSpPr>
          <p:nvPr>
            <p:ph type="ftr" sz="quarter" idx="11"/>
          </p:nvPr>
        </p:nvSpPr>
        <p:spPr/>
        <p:txBody>
          <a:bodyPr/>
          <a:lstStyle/>
          <a:p>
            <a:endParaRPr lang="en-JM"/>
          </a:p>
        </p:txBody>
      </p:sp>
      <p:sp>
        <p:nvSpPr>
          <p:cNvPr id="5" name="Slide Number Placeholder 4"/>
          <p:cNvSpPr>
            <a:spLocks noGrp="1"/>
          </p:cNvSpPr>
          <p:nvPr>
            <p:ph type="sldNum" sz="quarter" idx="12"/>
          </p:nvPr>
        </p:nvSpPr>
        <p:spPr/>
        <p:txBody>
          <a:bodyPr/>
          <a:lstStyle/>
          <a:p>
            <a:fld id="{0A80753D-9FD6-4984-8B01-1EA4AD4D89A0}" type="slidenum">
              <a:rPr lang="en-JM" smtClean="0"/>
              <a:t>‹#›</a:t>
            </a:fld>
            <a:endParaRPr lang="en-JM"/>
          </a:p>
        </p:txBody>
      </p:sp>
    </p:spTree>
    <p:extLst>
      <p:ext uri="{BB962C8B-B14F-4D97-AF65-F5344CB8AC3E}">
        <p14:creationId xmlns:p14="http://schemas.microsoft.com/office/powerpoint/2010/main" val="136081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E622A-3FB3-46CB-9E80-B254AD1A4AAF}" type="datetimeFigureOut">
              <a:rPr lang="en-JM" smtClean="0"/>
              <a:t>7/4/2019</a:t>
            </a:fld>
            <a:endParaRPr lang="en-JM"/>
          </a:p>
        </p:txBody>
      </p:sp>
      <p:sp>
        <p:nvSpPr>
          <p:cNvPr id="3" name="Footer Placeholder 2"/>
          <p:cNvSpPr>
            <a:spLocks noGrp="1"/>
          </p:cNvSpPr>
          <p:nvPr>
            <p:ph type="ftr" sz="quarter" idx="11"/>
          </p:nvPr>
        </p:nvSpPr>
        <p:spPr/>
        <p:txBody>
          <a:bodyPr/>
          <a:lstStyle/>
          <a:p>
            <a:endParaRPr lang="en-JM"/>
          </a:p>
        </p:txBody>
      </p:sp>
      <p:sp>
        <p:nvSpPr>
          <p:cNvPr id="4" name="Slide Number Placeholder 3"/>
          <p:cNvSpPr>
            <a:spLocks noGrp="1"/>
          </p:cNvSpPr>
          <p:nvPr>
            <p:ph type="sldNum" sz="quarter" idx="12"/>
          </p:nvPr>
        </p:nvSpPr>
        <p:spPr/>
        <p:txBody>
          <a:bodyPr/>
          <a:lstStyle/>
          <a:p>
            <a:fld id="{0A80753D-9FD6-4984-8B01-1EA4AD4D89A0}" type="slidenum">
              <a:rPr lang="en-JM" smtClean="0"/>
              <a:t>‹#›</a:t>
            </a:fld>
            <a:endParaRPr lang="en-JM"/>
          </a:p>
        </p:txBody>
      </p:sp>
    </p:spTree>
    <p:extLst>
      <p:ext uri="{BB962C8B-B14F-4D97-AF65-F5344CB8AC3E}">
        <p14:creationId xmlns:p14="http://schemas.microsoft.com/office/powerpoint/2010/main" val="211828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JM"/>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6E622A-3FB3-46CB-9E80-B254AD1A4AAF}" type="datetimeFigureOut">
              <a:rPr lang="en-JM" smtClean="0"/>
              <a:t>7/4/2019</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0A80753D-9FD6-4984-8B01-1EA4AD4D89A0}" type="slidenum">
              <a:rPr lang="en-JM" smtClean="0"/>
              <a:t>‹#›</a:t>
            </a:fld>
            <a:endParaRPr lang="en-JM"/>
          </a:p>
        </p:txBody>
      </p:sp>
    </p:spTree>
    <p:extLst>
      <p:ext uri="{BB962C8B-B14F-4D97-AF65-F5344CB8AC3E}">
        <p14:creationId xmlns:p14="http://schemas.microsoft.com/office/powerpoint/2010/main" val="1101278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JM"/>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JM"/>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6E622A-3FB3-46CB-9E80-B254AD1A4AAF}" type="datetimeFigureOut">
              <a:rPr lang="en-JM" smtClean="0"/>
              <a:t>7/4/2019</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0A80753D-9FD6-4984-8B01-1EA4AD4D89A0}" type="slidenum">
              <a:rPr lang="en-JM" smtClean="0"/>
              <a:t>‹#›</a:t>
            </a:fld>
            <a:endParaRPr lang="en-JM"/>
          </a:p>
        </p:txBody>
      </p:sp>
    </p:spTree>
    <p:extLst>
      <p:ext uri="{BB962C8B-B14F-4D97-AF65-F5344CB8AC3E}">
        <p14:creationId xmlns:p14="http://schemas.microsoft.com/office/powerpoint/2010/main" val="3315736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JM"/>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E622A-3FB3-46CB-9E80-B254AD1A4AAF}" type="datetimeFigureOut">
              <a:rPr lang="en-JM" smtClean="0"/>
              <a:t>7/4/2019</a:t>
            </a:fld>
            <a:endParaRPr lang="en-JM"/>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JM"/>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0753D-9FD6-4984-8B01-1EA4AD4D89A0}" type="slidenum">
              <a:rPr lang="en-JM" smtClean="0"/>
              <a:t>‹#›</a:t>
            </a:fld>
            <a:endParaRPr lang="en-JM"/>
          </a:p>
        </p:txBody>
      </p:sp>
    </p:spTree>
    <p:extLst>
      <p:ext uri="{BB962C8B-B14F-4D97-AF65-F5344CB8AC3E}">
        <p14:creationId xmlns:p14="http://schemas.microsoft.com/office/powerpoint/2010/main" val="849286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5471" r="23612"/>
          <a:stretch/>
        </p:blipFill>
        <p:spPr bwMode="auto">
          <a:xfrm flipH="1">
            <a:off x="-1" y="-5836"/>
            <a:ext cx="9198259" cy="68638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71600" y="1916832"/>
            <a:ext cx="7200800" cy="4392488"/>
          </a:xfrm>
          <a:solidFill>
            <a:srgbClr val="CCFF66"/>
          </a:solidFill>
          <a:ln w="76200" cmpd="tri">
            <a:solidFill>
              <a:srgbClr val="00B050"/>
            </a:solidFill>
          </a:ln>
          <a:effectLst>
            <a:softEdge rad="31750"/>
          </a:effectLst>
          <a:scene3d>
            <a:camera prst="perspectiveRelaxed"/>
            <a:lightRig rig="threePt" dir="t"/>
          </a:scene3d>
          <a:sp3d>
            <a:bevelT w="152400" h="50800" prst="softRound"/>
          </a:sp3d>
        </p:spPr>
        <p:txBody>
          <a:bodyPr>
            <a:noAutofit/>
          </a:bodyPr>
          <a:lstStyle/>
          <a:p>
            <a:r>
              <a:rPr lang="en-US" sz="11500" b="1" dirty="0" smtClean="0">
                <a:solidFill>
                  <a:srgbClr val="002060"/>
                </a:solidFill>
                <a:latin typeface="AR CENA" panose="02000000000000000000" pitchFamily="2" charset="0"/>
              </a:rPr>
              <a:t/>
            </a:r>
            <a:br>
              <a:rPr lang="en-US" sz="11500" b="1" dirty="0" smtClean="0">
                <a:solidFill>
                  <a:srgbClr val="002060"/>
                </a:solidFill>
                <a:latin typeface="AR CENA" panose="02000000000000000000" pitchFamily="2" charset="0"/>
              </a:rPr>
            </a:br>
            <a:r>
              <a:rPr lang="en-US" sz="7200" b="1" dirty="0" smtClean="0">
                <a:solidFill>
                  <a:srgbClr val="002060"/>
                </a:solidFill>
                <a:latin typeface="AR CENA" panose="02000000000000000000" pitchFamily="2" charset="0"/>
              </a:rPr>
              <a:t/>
            </a:r>
            <a:br>
              <a:rPr lang="en-US" sz="7200" b="1" dirty="0" smtClean="0">
                <a:solidFill>
                  <a:srgbClr val="002060"/>
                </a:solidFill>
                <a:latin typeface="AR CENA" panose="02000000000000000000" pitchFamily="2" charset="0"/>
              </a:rPr>
            </a:br>
            <a:r>
              <a:rPr lang="en-US" sz="8000" b="1" dirty="0" smtClean="0">
                <a:solidFill>
                  <a:srgbClr val="002060"/>
                </a:solidFill>
                <a:latin typeface="AR JULIAN" panose="02000000000000000000" pitchFamily="2" charset="0"/>
              </a:rPr>
              <a:t>Sunday school </a:t>
            </a:r>
            <a:r>
              <a:rPr lang="en-US" sz="8000" b="1" dirty="0" smtClean="0">
                <a:solidFill>
                  <a:srgbClr val="002060"/>
                </a:solidFill>
                <a:latin typeface="AR JULIAN" panose="02000000000000000000" pitchFamily="2" charset="0"/>
              </a:rPr>
              <a:t>             </a:t>
            </a:r>
            <a:r>
              <a:rPr lang="en-US" sz="8000" b="1" dirty="0" smtClean="0">
                <a:solidFill>
                  <a:srgbClr val="002060"/>
                </a:solidFill>
                <a:latin typeface="AR ESSENCE" panose="02000000000000000000" pitchFamily="2" charset="0"/>
              </a:rPr>
              <a:t>in</a:t>
            </a:r>
            <a:r>
              <a:rPr lang="en-US" sz="8000" b="1" dirty="0" smtClean="0">
                <a:solidFill>
                  <a:srgbClr val="002060"/>
                </a:solidFill>
                <a:latin typeface="AR JULIAN" panose="02000000000000000000" pitchFamily="2" charset="0"/>
              </a:rPr>
              <a:t> </a:t>
            </a:r>
            <a:r>
              <a:rPr lang="en-US" sz="8000" b="1" dirty="0" smtClean="0">
                <a:solidFill>
                  <a:srgbClr val="002060"/>
                </a:solidFill>
                <a:latin typeface="AR JULIAN" panose="02000000000000000000" pitchFamily="2" charset="0"/>
              </a:rPr>
              <a:t>action</a:t>
            </a:r>
            <a:br>
              <a:rPr lang="en-US" sz="8000" b="1" dirty="0" smtClean="0">
                <a:solidFill>
                  <a:srgbClr val="002060"/>
                </a:solidFill>
                <a:latin typeface="AR JULIAN" panose="02000000000000000000" pitchFamily="2" charset="0"/>
              </a:rPr>
            </a:br>
            <a:r>
              <a:rPr lang="en-US" sz="8000" b="1" dirty="0">
                <a:solidFill>
                  <a:srgbClr val="002060"/>
                </a:solidFill>
                <a:latin typeface="AR CENA" panose="02000000000000000000" pitchFamily="2" charset="0"/>
              </a:rPr>
              <a:t> </a:t>
            </a:r>
            <a:r>
              <a:rPr lang="en-JM" sz="8000" dirty="0">
                <a:solidFill>
                  <a:srgbClr val="002060"/>
                </a:solidFill>
                <a:latin typeface="AR CENA" panose="02000000000000000000" pitchFamily="2" charset="0"/>
              </a:rPr>
              <a:t/>
            </a:r>
            <a:br>
              <a:rPr lang="en-JM" sz="8000" dirty="0">
                <a:solidFill>
                  <a:srgbClr val="002060"/>
                </a:solidFill>
                <a:latin typeface="AR CENA" panose="02000000000000000000" pitchFamily="2" charset="0"/>
              </a:rPr>
            </a:br>
            <a:endParaRPr lang="en-JM" sz="8000" dirty="0">
              <a:solidFill>
                <a:srgbClr val="002060"/>
              </a:solidFill>
              <a:latin typeface="AR CENA" panose="02000000000000000000" pitchFamily="2" charset="0"/>
            </a:endParaRPr>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251520" y="188640"/>
            <a:ext cx="2736304" cy="1772817"/>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6300192" y="188640"/>
            <a:ext cx="2649731" cy="1827972"/>
          </a:xfrm>
          <a:prstGeom prst="rect">
            <a:avLst/>
          </a:prstGeom>
          <a:ln w="228600" cap="sq" cmpd="thickThin">
            <a:noFill/>
            <a:prstDash val="solid"/>
            <a:miter lim="800000"/>
          </a:ln>
          <a:effectLst>
            <a:innerShdw blurRad="76200">
              <a:srgbClr val="000000"/>
            </a:innerShdw>
            <a:reflection blurRad="6350" stA="50000" endA="300" endPos="55000" dir="5400000" sy="-100000" algn="bl" rotWithShape="0"/>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7904" y="5229200"/>
            <a:ext cx="1355652" cy="12694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84112667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5472" r="32264"/>
          <a:stretch/>
        </p:blipFill>
        <p:spPr bwMode="auto">
          <a:xfrm flipH="1">
            <a:off x="0" y="-36693"/>
            <a:ext cx="9165654" cy="68638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1520" y="260648"/>
            <a:ext cx="8676456" cy="1143000"/>
          </a:xfrm>
          <a:solidFill>
            <a:srgbClr val="CCFF66"/>
          </a:solidFill>
          <a:ln>
            <a:solidFill>
              <a:srgbClr val="92D050"/>
            </a:solidFill>
          </a:ln>
        </p:spPr>
        <p:txBody>
          <a:bodyPr>
            <a:normAutofit/>
          </a:bodyPr>
          <a:lstStyle/>
          <a:p>
            <a:pPr algn="r"/>
            <a:r>
              <a:rPr lang="en-JM" sz="5400" b="1" dirty="0" smtClean="0">
                <a:solidFill>
                  <a:srgbClr val="002060"/>
                </a:solidFill>
                <a:latin typeface="AR JULIAN" panose="02000000000000000000" pitchFamily="2" charset="0"/>
              </a:rPr>
              <a:t>LESSON PLANNING</a:t>
            </a:r>
            <a:endParaRPr lang="en-JM" sz="5400" b="1" dirty="0">
              <a:solidFill>
                <a:srgbClr val="002060"/>
              </a:solidFill>
              <a:latin typeface="AR JULIAN" panose="02000000000000000000" pitchFamily="2" charset="0"/>
            </a:endParaRPr>
          </a:p>
        </p:txBody>
      </p:sp>
      <p:sp>
        <p:nvSpPr>
          <p:cNvPr id="3" name="Content Placeholder 2"/>
          <p:cNvSpPr>
            <a:spLocks noGrp="1"/>
          </p:cNvSpPr>
          <p:nvPr>
            <p:ph idx="1"/>
          </p:nvPr>
        </p:nvSpPr>
        <p:spPr>
          <a:xfrm>
            <a:off x="251520" y="1600200"/>
            <a:ext cx="8676456" cy="5069160"/>
          </a:xfrm>
          <a:solidFill>
            <a:srgbClr val="CCFF66"/>
          </a:solidFill>
          <a:ln>
            <a:solidFill>
              <a:srgbClr val="92D050"/>
            </a:solidFill>
          </a:ln>
        </p:spPr>
        <p:txBody>
          <a:bodyPr>
            <a:noAutofit/>
          </a:bodyPr>
          <a:lstStyle/>
          <a:p>
            <a:r>
              <a:rPr lang="en-JM" sz="4600" b="1" dirty="0" smtClean="0">
                <a:solidFill>
                  <a:srgbClr val="002060"/>
                </a:solidFill>
                <a:latin typeface="Baskerville Old Face" panose="02020602080505020303" pitchFamily="18" charset="0"/>
              </a:rPr>
              <a:t>Step 1		ATTRACT</a:t>
            </a:r>
          </a:p>
          <a:p>
            <a:pPr marL="0" indent="0">
              <a:buNone/>
            </a:pPr>
            <a:endParaRPr lang="en-JM" sz="1200" b="1" dirty="0" smtClean="0">
              <a:solidFill>
                <a:srgbClr val="002060"/>
              </a:solidFill>
              <a:latin typeface="Baskerville Old Face" panose="02020602080505020303" pitchFamily="18" charset="0"/>
            </a:endParaRPr>
          </a:p>
          <a:p>
            <a:pPr marL="0" indent="0">
              <a:buNone/>
            </a:pPr>
            <a:r>
              <a:rPr lang="en-JM" sz="4000" b="1" dirty="0" smtClean="0">
                <a:solidFill>
                  <a:srgbClr val="002060"/>
                </a:solidFill>
                <a:latin typeface="Baskerville Old Face" panose="02020602080505020303" pitchFamily="18" charset="0"/>
              </a:rPr>
              <a:t>a.)	Here, we can use a (PROP) an  	actual object, a picture or a piece  	of music; cartoon, videos, 	ourselves, </a:t>
            </a:r>
            <a:r>
              <a:rPr lang="en-JM" sz="4000" b="1" dirty="0" smtClean="0">
                <a:solidFill>
                  <a:srgbClr val="002060"/>
                </a:solidFill>
                <a:latin typeface="Baskerville Old Face" panose="02020602080505020303" pitchFamily="18" charset="0"/>
              </a:rPr>
              <a:t>	or </a:t>
            </a:r>
            <a:r>
              <a:rPr lang="en-JM" sz="4000" b="1" dirty="0" smtClean="0">
                <a:solidFill>
                  <a:srgbClr val="002060"/>
                </a:solidFill>
                <a:latin typeface="Baskerville Old Face" panose="02020602080505020303" pitchFamily="18" charset="0"/>
              </a:rPr>
              <a:t>even a real life 	situation/story that </a:t>
            </a:r>
            <a:r>
              <a:rPr lang="en-JM" sz="4000" b="1" dirty="0" smtClean="0">
                <a:solidFill>
                  <a:srgbClr val="002060"/>
                </a:solidFill>
                <a:latin typeface="Baskerville Old Face" panose="02020602080505020303" pitchFamily="18" charset="0"/>
              </a:rPr>
              <a:t>	can </a:t>
            </a:r>
            <a:r>
              <a:rPr lang="en-JM" sz="4000" b="1" dirty="0" smtClean="0">
                <a:solidFill>
                  <a:srgbClr val="002060"/>
                </a:solidFill>
                <a:latin typeface="Baskerville Old Face" panose="02020602080505020303" pitchFamily="18" charset="0"/>
              </a:rPr>
              <a:t>attract </a:t>
            </a:r>
            <a:r>
              <a:rPr lang="en-JM" sz="4000" b="1" dirty="0" smtClean="0">
                <a:solidFill>
                  <a:srgbClr val="002060"/>
                </a:solidFill>
                <a:latin typeface="Baskerville Old Face" panose="02020602080505020303" pitchFamily="18" charset="0"/>
              </a:rPr>
              <a:t>(</a:t>
            </a:r>
            <a:r>
              <a:rPr lang="en-JM" sz="4000" b="1" dirty="0" smtClean="0">
                <a:solidFill>
                  <a:srgbClr val="002060"/>
                </a:solidFill>
                <a:latin typeface="Baskerville Old Face" panose="02020602080505020303" pitchFamily="18" charset="0"/>
              </a:rPr>
              <a:t>grab) their attention.  </a:t>
            </a:r>
            <a:endParaRPr lang="en-JM" sz="4600" b="1" dirty="0" smtClean="0">
              <a:solidFill>
                <a:srgbClr val="002060"/>
              </a:solidFill>
              <a:latin typeface="Baskerville Old Face" panose="02020602080505020303" pitchFamily="18" charset="0"/>
            </a:endParaRPr>
          </a:p>
          <a:p>
            <a:endParaRPr lang="en-JM" sz="4600" b="1" dirty="0" smtClean="0">
              <a:solidFill>
                <a:srgbClr val="002060"/>
              </a:solidFill>
              <a:latin typeface="Baskerville Old Face" panose="02020602080505020303" pitchFamily="18" charset="0"/>
            </a:endParaRPr>
          </a:p>
          <a:p>
            <a:endParaRPr lang="en-JM" sz="4600" b="1" dirty="0" smtClean="0">
              <a:solidFill>
                <a:srgbClr val="002060"/>
              </a:solidFill>
              <a:latin typeface="Baskerville Old Face" panose="02020602080505020303" pitchFamily="18" charset="0"/>
            </a:endParaRPr>
          </a:p>
          <a:p>
            <a:pPr lvl="1"/>
            <a:endParaRPr lang="en-JM" sz="4200" b="1" dirty="0">
              <a:solidFill>
                <a:srgbClr val="002060"/>
              </a:solidFill>
              <a:latin typeface="Baskerville Old Face" panose="02020602080505020303"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257299"/>
            <a:ext cx="1080120" cy="10114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68211157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5472" r="32264"/>
          <a:stretch/>
        </p:blipFill>
        <p:spPr bwMode="auto">
          <a:xfrm flipH="1">
            <a:off x="-21654" y="6896"/>
            <a:ext cx="9165654" cy="68638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1520" y="260648"/>
            <a:ext cx="8568952" cy="1143000"/>
          </a:xfrm>
          <a:solidFill>
            <a:srgbClr val="CCFF66"/>
          </a:solidFill>
          <a:ln>
            <a:solidFill>
              <a:srgbClr val="92D050"/>
            </a:solidFill>
          </a:ln>
        </p:spPr>
        <p:txBody>
          <a:bodyPr>
            <a:normAutofit/>
          </a:bodyPr>
          <a:lstStyle/>
          <a:p>
            <a:pPr algn="r"/>
            <a:r>
              <a:rPr lang="en-JM" sz="5400" b="1" dirty="0" smtClean="0">
                <a:solidFill>
                  <a:srgbClr val="002060"/>
                </a:solidFill>
                <a:latin typeface="AR JULIAN" panose="02000000000000000000" pitchFamily="2" charset="0"/>
              </a:rPr>
              <a:t>LESSON PLANNING</a:t>
            </a:r>
            <a:endParaRPr lang="en-JM" sz="5400" b="1" dirty="0">
              <a:solidFill>
                <a:srgbClr val="002060"/>
              </a:solidFill>
              <a:latin typeface="AR JULIAN" panose="02000000000000000000" pitchFamily="2" charset="0"/>
            </a:endParaRPr>
          </a:p>
        </p:txBody>
      </p:sp>
      <p:sp>
        <p:nvSpPr>
          <p:cNvPr id="3" name="Content Placeholder 2"/>
          <p:cNvSpPr>
            <a:spLocks noGrp="1"/>
          </p:cNvSpPr>
          <p:nvPr>
            <p:ph idx="1"/>
          </p:nvPr>
        </p:nvSpPr>
        <p:spPr>
          <a:xfrm>
            <a:off x="251520" y="1600200"/>
            <a:ext cx="8568952" cy="5069160"/>
          </a:xfrm>
          <a:solidFill>
            <a:srgbClr val="CCFF66"/>
          </a:solidFill>
          <a:ln>
            <a:solidFill>
              <a:srgbClr val="92D050"/>
            </a:solidFill>
          </a:ln>
        </p:spPr>
        <p:txBody>
          <a:bodyPr>
            <a:noAutofit/>
          </a:bodyPr>
          <a:lstStyle/>
          <a:p>
            <a:r>
              <a:rPr lang="en-JM" sz="4600" b="1" dirty="0" smtClean="0">
                <a:solidFill>
                  <a:srgbClr val="002060"/>
                </a:solidFill>
                <a:latin typeface="Baskerville Old Face" panose="02020602080505020303" pitchFamily="18" charset="0"/>
              </a:rPr>
              <a:t>Step 1		ATTRACT</a:t>
            </a:r>
          </a:p>
          <a:p>
            <a:pPr marL="0" indent="0">
              <a:buNone/>
            </a:pPr>
            <a:endParaRPr lang="en-JM" sz="2800" b="1" dirty="0" smtClean="0">
              <a:solidFill>
                <a:srgbClr val="002060"/>
              </a:solidFill>
              <a:latin typeface="Baskerville Old Face" panose="02020602080505020303" pitchFamily="18" charset="0"/>
            </a:endParaRPr>
          </a:p>
          <a:p>
            <a:pPr marL="0" indent="0">
              <a:buNone/>
            </a:pPr>
            <a:r>
              <a:rPr lang="en-JM" sz="4000" b="1" dirty="0">
                <a:solidFill>
                  <a:srgbClr val="002060"/>
                </a:solidFill>
                <a:latin typeface="Baskerville Old Face" panose="02020602080505020303" pitchFamily="18" charset="0"/>
              </a:rPr>
              <a:t>b</a:t>
            </a:r>
            <a:r>
              <a:rPr lang="en-JM" sz="4000" b="1" dirty="0" smtClean="0">
                <a:solidFill>
                  <a:srgbClr val="002060"/>
                </a:solidFill>
                <a:latin typeface="Baskerville Old Face" panose="02020602080505020303" pitchFamily="18" charset="0"/>
              </a:rPr>
              <a:t>.)	Talk about the significance of the 	picture and make a  connection to 	the theme for the day</a:t>
            </a:r>
            <a:endParaRPr lang="en-JM" sz="4600" b="1" dirty="0" smtClean="0">
              <a:solidFill>
                <a:srgbClr val="002060"/>
              </a:solidFill>
              <a:latin typeface="Baskerville Old Face" panose="02020602080505020303" pitchFamily="18" charset="0"/>
            </a:endParaRPr>
          </a:p>
          <a:p>
            <a:pPr lvl="1"/>
            <a:endParaRPr lang="en-JM" sz="4200" b="1" dirty="0">
              <a:solidFill>
                <a:srgbClr val="002060"/>
              </a:solidFill>
              <a:latin typeface="Baskerville Old Face" panose="02020602080505020303"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257299"/>
            <a:ext cx="1080120" cy="10114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21242756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5472" r="32264"/>
          <a:stretch/>
        </p:blipFill>
        <p:spPr bwMode="auto">
          <a:xfrm flipH="1">
            <a:off x="-21654" y="-5365"/>
            <a:ext cx="9165654" cy="68638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5536" y="260648"/>
            <a:ext cx="8424936" cy="1143000"/>
          </a:xfrm>
          <a:solidFill>
            <a:srgbClr val="CCFF66"/>
          </a:solidFill>
          <a:ln>
            <a:solidFill>
              <a:srgbClr val="00B050"/>
            </a:solidFill>
          </a:ln>
        </p:spPr>
        <p:txBody>
          <a:bodyPr>
            <a:normAutofit/>
          </a:bodyPr>
          <a:lstStyle/>
          <a:p>
            <a:pPr algn="r"/>
            <a:r>
              <a:rPr lang="en-JM" sz="5400" b="1" dirty="0" smtClean="0">
                <a:solidFill>
                  <a:srgbClr val="002060"/>
                </a:solidFill>
                <a:latin typeface="AR JULIAN" panose="02000000000000000000" pitchFamily="2" charset="0"/>
              </a:rPr>
              <a:t>LESSON PLANNING</a:t>
            </a:r>
            <a:endParaRPr lang="en-JM" sz="5400" b="1" dirty="0">
              <a:solidFill>
                <a:srgbClr val="002060"/>
              </a:solidFill>
              <a:latin typeface="AR JULIAN" panose="02000000000000000000" pitchFamily="2" charset="0"/>
            </a:endParaRPr>
          </a:p>
        </p:txBody>
      </p:sp>
      <p:sp>
        <p:nvSpPr>
          <p:cNvPr id="3" name="Content Placeholder 2"/>
          <p:cNvSpPr>
            <a:spLocks noGrp="1"/>
          </p:cNvSpPr>
          <p:nvPr>
            <p:ph idx="1"/>
          </p:nvPr>
        </p:nvSpPr>
        <p:spPr>
          <a:xfrm>
            <a:off x="395536" y="1600200"/>
            <a:ext cx="8424936" cy="5069160"/>
          </a:xfrm>
          <a:solidFill>
            <a:srgbClr val="CCFF66"/>
          </a:solidFill>
          <a:ln>
            <a:solidFill>
              <a:srgbClr val="00B050"/>
            </a:solidFill>
          </a:ln>
        </p:spPr>
        <p:txBody>
          <a:bodyPr>
            <a:noAutofit/>
          </a:bodyPr>
          <a:lstStyle/>
          <a:p>
            <a:r>
              <a:rPr lang="en-JM" sz="4600" b="1" dirty="0" smtClean="0">
                <a:solidFill>
                  <a:srgbClr val="002060"/>
                </a:solidFill>
                <a:latin typeface="Baskerville Old Face" panose="02020602080505020303" pitchFamily="18" charset="0"/>
              </a:rPr>
              <a:t>Step 1		ATTRACT</a:t>
            </a:r>
          </a:p>
          <a:p>
            <a:pPr marL="0" indent="0">
              <a:buNone/>
            </a:pPr>
            <a:endParaRPr lang="en-JM" sz="2800" b="1" dirty="0" smtClean="0">
              <a:solidFill>
                <a:srgbClr val="002060"/>
              </a:solidFill>
              <a:latin typeface="Baskerville Old Face" panose="02020602080505020303" pitchFamily="18" charset="0"/>
            </a:endParaRPr>
          </a:p>
          <a:p>
            <a:pPr marL="0" indent="0">
              <a:buNone/>
            </a:pPr>
            <a:r>
              <a:rPr lang="en-JM" sz="4000" b="1" dirty="0" smtClean="0">
                <a:solidFill>
                  <a:srgbClr val="002060"/>
                </a:solidFill>
                <a:latin typeface="Baskerville Old Face" panose="02020602080505020303" pitchFamily="18" charset="0"/>
              </a:rPr>
              <a:t>c.)	Get learners to make a connection 	with the theme, the prop (</a:t>
            </a:r>
            <a:r>
              <a:rPr lang="en-JM" i="1" dirty="0" smtClean="0">
                <a:solidFill>
                  <a:srgbClr val="002060"/>
                </a:solidFill>
                <a:latin typeface="Baskerville Old Face" panose="02020602080505020303" pitchFamily="18" charset="0"/>
              </a:rPr>
              <a:t>picture 	etc.) </a:t>
            </a:r>
            <a:r>
              <a:rPr lang="en-JM" sz="4000" b="1" dirty="0" smtClean="0">
                <a:solidFill>
                  <a:srgbClr val="002060"/>
                </a:solidFill>
                <a:latin typeface="Baskerville Old Face" panose="02020602080505020303" pitchFamily="18" charset="0"/>
              </a:rPr>
              <a:t>and between past and present 	learning experiences</a:t>
            </a:r>
          </a:p>
          <a:p>
            <a:endParaRPr lang="en-JM" sz="4600" b="1" dirty="0" smtClean="0">
              <a:solidFill>
                <a:srgbClr val="002060"/>
              </a:solidFill>
              <a:latin typeface="Baskerville Old Face" panose="02020602080505020303" pitchFamily="18" charset="0"/>
            </a:endParaRPr>
          </a:p>
          <a:p>
            <a:pPr lvl="1"/>
            <a:endParaRPr lang="en-JM" sz="4200" b="1" dirty="0">
              <a:solidFill>
                <a:srgbClr val="002060"/>
              </a:solidFill>
              <a:latin typeface="Baskerville Old Face" panose="02020602080505020303"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257299"/>
            <a:ext cx="1080120" cy="10114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49314413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5472" r="32264"/>
          <a:stretch/>
        </p:blipFill>
        <p:spPr bwMode="auto">
          <a:xfrm flipH="1">
            <a:off x="-21654" y="-5365"/>
            <a:ext cx="9165654" cy="68638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3528" y="260648"/>
            <a:ext cx="8568952" cy="1143000"/>
          </a:xfrm>
          <a:solidFill>
            <a:srgbClr val="CCFF66"/>
          </a:solidFill>
          <a:ln>
            <a:solidFill>
              <a:srgbClr val="00B050"/>
            </a:solidFill>
          </a:ln>
        </p:spPr>
        <p:txBody>
          <a:bodyPr>
            <a:normAutofit/>
          </a:bodyPr>
          <a:lstStyle/>
          <a:p>
            <a:pPr algn="r"/>
            <a:r>
              <a:rPr lang="en-JM" sz="5400" b="1" dirty="0" smtClean="0">
                <a:solidFill>
                  <a:srgbClr val="002060"/>
                </a:solidFill>
                <a:latin typeface="AR JULIAN" panose="02000000000000000000" pitchFamily="2" charset="0"/>
              </a:rPr>
              <a:t>LESSON PLANNING</a:t>
            </a:r>
            <a:endParaRPr lang="en-JM" sz="5400" b="1" dirty="0">
              <a:solidFill>
                <a:srgbClr val="002060"/>
              </a:solidFill>
              <a:latin typeface="AR JULIAN" panose="02000000000000000000" pitchFamily="2" charset="0"/>
            </a:endParaRPr>
          </a:p>
        </p:txBody>
      </p:sp>
      <p:sp>
        <p:nvSpPr>
          <p:cNvPr id="3" name="Content Placeholder 2"/>
          <p:cNvSpPr>
            <a:spLocks noGrp="1"/>
          </p:cNvSpPr>
          <p:nvPr>
            <p:ph idx="1"/>
          </p:nvPr>
        </p:nvSpPr>
        <p:spPr>
          <a:xfrm>
            <a:off x="323528" y="1600200"/>
            <a:ext cx="8568952" cy="5069160"/>
          </a:xfrm>
          <a:solidFill>
            <a:srgbClr val="CCFF66"/>
          </a:solidFill>
          <a:ln>
            <a:solidFill>
              <a:srgbClr val="00B050"/>
            </a:solidFill>
          </a:ln>
        </p:spPr>
        <p:txBody>
          <a:bodyPr>
            <a:noAutofit/>
          </a:bodyPr>
          <a:lstStyle/>
          <a:p>
            <a:r>
              <a:rPr lang="en-JM" sz="4600" b="1" dirty="0" smtClean="0">
                <a:solidFill>
                  <a:srgbClr val="002060"/>
                </a:solidFill>
                <a:latin typeface="Baskerville Old Face" panose="02020602080505020303" pitchFamily="18" charset="0"/>
              </a:rPr>
              <a:t>Step 2		INQUIRE</a:t>
            </a:r>
          </a:p>
          <a:p>
            <a:pPr marL="0" indent="0">
              <a:buNone/>
            </a:pPr>
            <a:endParaRPr lang="en-JM" sz="1600" b="1" dirty="0" smtClean="0">
              <a:solidFill>
                <a:srgbClr val="002060"/>
              </a:solidFill>
              <a:latin typeface="Baskerville Old Face" panose="02020602080505020303" pitchFamily="18" charset="0"/>
            </a:endParaRPr>
          </a:p>
          <a:p>
            <a:pPr marL="0" indent="0">
              <a:buNone/>
            </a:pPr>
            <a:r>
              <a:rPr lang="en-JM" sz="4000" b="1" dirty="0" smtClean="0">
                <a:solidFill>
                  <a:srgbClr val="002060"/>
                </a:solidFill>
                <a:latin typeface="Baskerville Old Face" panose="02020602080505020303" pitchFamily="18" charset="0"/>
              </a:rPr>
              <a:t>a.)	Delve </a:t>
            </a:r>
            <a:r>
              <a:rPr lang="en-JM" sz="3600" i="1" dirty="0" smtClean="0">
                <a:solidFill>
                  <a:srgbClr val="002060"/>
                </a:solidFill>
                <a:latin typeface="Baskerville Old Face" panose="02020602080505020303" pitchFamily="18" charset="0"/>
              </a:rPr>
              <a:t>(go deeper)</a:t>
            </a:r>
            <a:r>
              <a:rPr lang="en-JM" sz="4000" b="1" dirty="0" smtClean="0">
                <a:solidFill>
                  <a:srgbClr val="002060"/>
                </a:solidFill>
                <a:latin typeface="Baskerville Old Face" panose="02020602080505020303" pitchFamily="18" charset="0"/>
              </a:rPr>
              <a:t> into the topic 	</a:t>
            </a:r>
            <a:r>
              <a:rPr lang="en-JM" sz="4000" b="1" dirty="0" smtClean="0">
                <a:solidFill>
                  <a:srgbClr val="002060"/>
                </a:solidFill>
                <a:latin typeface="Baskerville Old Face" panose="02020602080505020303" pitchFamily="18" charset="0"/>
              </a:rPr>
              <a:t>for		the </a:t>
            </a:r>
            <a:r>
              <a:rPr lang="en-JM" sz="4000" b="1" dirty="0" smtClean="0">
                <a:solidFill>
                  <a:srgbClr val="002060"/>
                </a:solidFill>
                <a:latin typeface="Baskerville Old Face" panose="02020602080505020303" pitchFamily="18" charset="0"/>
              </a:rPr>
              <a:t>day. Read the bible story </a:t>
            </a:r>
            <a:r>
              <a:rPr lang="en-JM" sz="2800" i="1" dirty="0" smtClean="0">
                <a:solidFill>
                  <a:srgbClr val="002060"/>
                </a:solidFill>
                <a:latin typeface="Baskerville Old Face" panose="02020602080505020303" pitchFamily="18" charset="0"/>
              </a:rPr>
              <a:t>, </a:t>
            </a:r>
            <a:r>
              <a:rPr lang="en-JM" sz="4000" b="1" dirty="0" smtClean="0">
                <a:solidFill>
                  <a:srgbClr val="002060"/>
                </a:solidFill>
                <a:latin typeface="Baskerville Old Face" panose="02020602080505020303" pitchFamily="18" charset="0"/>
              </a:rPr>
              <a:t>use 	different </a:t>
            </a:r>
            <a:r>
              <a:rPr lang="en-JM" sz="4000" b="1" dirty="0" smtClean="0">
                <a:solidFill>
                  <a:srgbClr val="002060"/>
                </a:solidFill>
                <a:latin typeface="Baskerville Old Face" panose="02020602080505020303" pitchFamily="18" charset="0"/>
              </a:rPr>
              <a:t>versions 	of </a:t>
            </a:r>
            <a:r>
              <a:rPr lang="en-JM" sz="4000" b="1" dirty="0" smtClean="0">
                <a:solidFill>
                  <a:srgbClr val="002060"/>
                </a:solidFill>
                <a:latin typeface="Baskerville Old Face" panose="02020602080505020303" pitchFamily="18" charset="0"/>
              </a:rPr>
              <a:t>translations</a:t>
            </a:r>
            <a:r>
              <a:rPr lang="en-JM" sz="4000" b="1" dirty="0" smtClean="0">
                <a:solidFill>
                  <a:srgbClr val="002060"/>
                </a:solidFill>
                <a:latin typeface="Baskerville Old Face" panose="02020602080505020303" pitchFamily="18" charset="0"/>
              </a:rPr>
              <a:t>. </a:t>
            </a:r>
            <a:r>
              <a:rPr lang="en-JM" sz="4000" b="1" dirty="0" smtClean="0">
                <a:solidFill>
                  <a:srgbClr val="002060"/>
                </a:solidFill>
                <a:latin typeface="Baskerville Old Face" panose="02020602080505020303" pitchFamily="18" charset="0"/>
              </a:rPr>
              <a:t>	You </a:t>
            </a:r>
            <a:r>
              <a:rPr lang="en-JM" sz="4000" b="1" dirty="0" smtClean="0">
                <a:solidFill>
                  <a:srgbClr val="002060"/>
                </a:solidFill>
                <a:latin typeface="Baskerville Old Face" panose="02020602080505020303" pitchFamily="18" charset="0"/>
              </a:rPr>
              <a:t>may even try 	a </a:t>
            </a:r>
            <a:r>
              <a:rPr lang="en-JM" sz="4000" b="1" dirty="0" smtClean="0">
                <a:solidFill>
                  <a:srgbClr val="002060"/>
                </a:solidFill>
                <a:latin typeface="Baskerville Old Face" panose="02020602080505020303" pitchFamily="18" charset="0"/>
              </a:rPr>
              <a:t>pass </a:t>
            </a:r>
            <a:r>
              <a:rPr lang="en-JM" sz="4000" b="1" dirty="0" smtClean="0">
                <a:solidFill>
                  <a:srgbClr val="002060"/>
                </a:solidFill>
                <a:latin typeface="Baskerville Old Face" panose="02020602080505020303" pitchFamily="18" charset="0"/>
              </a:rPr>
              <a:t>the read </a:t>
            </a:r>
            <a:r>
              <a:rPr lang="en-JM" sz="4000" b="1" dirty="0" smtClean="0">
                <a:solidFill>
                  <a:srgbClr val="002060"/>
                </a:solidFill>
                <a:latin typeface="Baskerville Old Face" panose="02020602080505020303" pitchFamily="18" charset="0"/>
              </a:rPr>
              <a:t>	strategy </a:t>
            </a:r>
            <a:r>
              <a:rPr lang="en-JM" sz="4000" b="1" dirty="0" smtClean="0">
                <a:solidFill>
                  <a:srgbClr val="002060"/>
                </a:solidFill>
                <a:latin typeface="Baskerville Old Face" panose="02020602080505020303" pitchFamily="18" charset="0"/>
              </a:rPr>
              <a:t>or try to 	retell </a:t>
            </a:r>
            <a:r>
              <a:rPr lang="en-JM" sz="4000" b="1" dirty="0" smtClean="0">
                <a:solidFill>
                  <a:srgbClr val="002060"/>
                </a:solidFill>
                <a:latin typeface="Baskerville Old Face" panose="02020602080505020303" pitchFamily="18" charset="0"/>
              </a:rPr>
              <a:t>the </a:t>
            </a:r>
            <a:r>
              <a:rPr lang="en-JM" sz="4000" b="1" dirty="0" smtClean="0">
                <a:solidFill>
                  <a:srgbClr val="002060"/>
                </a:solidFill>
                <a:latin typeface="Baskerville Old Face" panose="02020602080505020303" pitchFamily="18" charset="0"/>
              </a:rPr>
              <a:t>bible </a:t>
            </a:r>
            <a:r>
              <a:rPr lang="en-JM" sz="4000" b="1" dirty="0" smtClean="0">
                <a:solidFill>
                  <a:srgbClr val="002060"/>
                </a:solidFill>
                <a:latin typeface="Baskerville Old Face" panose="02020602080505020303" pitchFamily="18" charset="0"/>
              </a:rPr>
              <a:t>	story </a:t>
            </a:r>
            <a:r>
              <a:rPr lang="en-JM" sz="4000" i="1" dirty="0" smtClean="0">
                <a:solidFill>
                  <a:srgbClr val="002060"/>
                </a:solidFill>
                <a:latin typeface="Baskerville Old Face" panose="02020602080505020303" pitchFamily="18" charset="0"/>
              </a:rPr>
              <a:t>(</a:t>
            </a:r>
            <a:r>
              <a:rPr lang="en-JM" i="1" dirty="0" smtClean="0">
                <a:solidFill>
                  <a:srgbClr val="002060"/>
                </a:solidFill>
                <a:latin typeface="Baskerville Old Face" panose="02020602080505020303" pitchFamily="18" charset="0"/>
              </a:rPr>
              <a:t>if you can)</a:t>
            </a:r>
            <a:endParaRPr lang="en-JM" sz="4000" i="1" dirty="0" smtClean="0">
              <a:solidFill>
                <a:srgbClr val="002060"/>
              </a:solidFill>
              <a:latin typeface="Baskerville Old Face" panose="02020602080505020303" pitchFamily="18" charset="0"/>
            </a:endParaRPr>
          </a:p>
          <a:p>
            <a:pPr lvl="1"/>
            <a:endParaRPr lang="en-JM" sz="4200" b="1" dirty="0">
              <a:solidFill>
                <a:srgbClr val="002060"/>
              </a:solidFill>
              <a:latin typeface="Baskerville Old Face" panose="02020602080505020303"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257299"/>
            <a:ext cx="1080120" cy="10114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7758855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5472" r="42347"/>
          <a:stretch/>
        </p:blipFill>
        <p:spPr bwMode="auto">
          <a:xfrm flipH="1">
            <a:off x="0" y="-5836"/>
            <a:ext cx="9187383" cy="68638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5536" y="260648"/>
            <a:ext cx="8496944" cy="1143000"/>
          </a:xfrm>
          <a:solidFill>
            <a:srgbClr val="CCFF66"/>
          </a:solidFill>
          <a:ln>
            <a:solidFill>
              <a:srgbClr val="00B050"/>
            </a:solidFill>
          </a:ln>
        </p:spPr>
        <p:txBody>
          <a:bodyPr>
            <a:normAutofit/>
          </a:bodyPr>
          <a:lstStyle/>
          <a:p>
            <a:pPr algn="r"/>
            <a:r>
              <a:rPr lang="en-JM" sz="5400" b="1" dirty="0" smtClean="0">
                <a:solidFill>
                  <a:srgbClr val="002060"/>
                </a:solidFill>
                <a:latin typeface="AR JULIAN" panose="02000000000000000000" pitchFamily="2" charset="0"/>
              </a:rPr>
              <a:t>LESSON PLANNING</a:t>
            </a:r>
            <a:endParaRPr lang="en-JM" sz="5400" b="1" dirty="0">
              <a:solidFill>
                <a:srgbClr val="002060"/>
              </a:solidFill>
              <a:latin typeface="AR JULIAN" panose="02000000000000000000" pitchFamily="2" charset="0"/>
            </a:endParaRPr>
          </a:p>
        </p:txBody>
      </p:sp>
      <p:sp>
        <p:nvSpPr>
          <p:cNvPr id="3" name="Content Placeholder 2"/>
          <p:cNvSpPr>
            <a:spLocks noGrp="1"/>
          </p:cNvSpPr>
          <p:nvPr>
            <p:ph idx="1"/>
          </p:nvPr>
        </p:nvSpPr>
        <p:spPr>
          <a:xfrm>
            <a:off x="395536" y="1600200"/>
            <a:ext cx="8496944" cy="5069160"/>
          </a:xfrm>
          <a:solidFill>
            <a:srgbClr val="CCFF66"/>
          </a:solidFill>
          <a:ln>
            <a:solidFill>
              <a:srgbClr val="00B050"/>
            </a:solidFill>
          </a:ln>
        </p:spPr>
        <p:txBody>
          <a:bodyPr>
            <a:noAutofit/>
          </a:bodyPr>
          <a:lstStyle/>
          <a:p>
            <a:r>
              <a:rPr lang="en-JM" sz="4600" b="1" dirty="0" smtClean="0">
                <a:solidFill>
                  <a:srgbClr val="002060"/>
                </a:solidFill>
                <a:latin typeface="Baskerville Old Face" panose="02020602080505020303" pitchFamily="18" charset="0"/>
              </a:rPr>
              <a:t>Step 2		INQUIRE</a:t>
            </a:r>
          </a:p>
          <a:p>
            <a:pPr marL="0" indent="0">
              <a:buNone/>
            </a:pPr>
            <a:endParaRPr lang="en-JM" sz="1600" b="1" dirty="0" smtClean="0">
              <a:solidFill>
                <a:srgbClr val="002060"/>
              </a:solidFill>
              <a:latin typeface="Baskerville Old Face" panose="02020602080505020303" pitchFamily="18" charset="0"/>
            </a:endParaRPr>
          </a:p>
          <a:p>
            <a:pPr marL="0" indent="0">
              <a:buNone/>
            </a:pPr>
            <a:r>
              <a:rPr lang="en-JM" sz="4000" b="1" dirty="0" smtClean="0">
                <a:solidFill>
                  <a:srgbClr val="002060"/>
                </a:solidFill>
                <a:latin typeface="Baskerville Old Face" panose="02020602080505020303" pitchFamily="18" charset="0"/>
              </a:rPr>
              <a:t>b.)	Do an activity that will require 	them to think or get physically 	engaged – puzzles, mazes, games, 	colouring pages, even get the, to 	draw their interpretation of the 	lesson or main theme</a:t>
            </a:r>
            <a:endParaRPr lang="en-JM" sz="4200" b="1" dirty="0">
              <a:solidFill>
                <a:srgbClr val="002060"/>
              </a:solidFill>
              <a:latin typeface="Baskerville Old Face" panose="02020602080505020303"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257299"/>
            <a:ext cx="1080120" cy="10114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19495520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5472" r="32264"/>
          <a:stretch/>
        </p:blipFill>
        <p:spPr bwMode="auto">
          <a:xfrm flipH="1">
            <a:off x="-21654" y="-5365"/>
            <a:ext cx="9165654" cy="68638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5536" y="260648"/>
            <a:ext cx="8280920" cy="1143000"/>
          </a:xfrm>
          <a:solidFill>
            <a:srgbClr val="CCFF66"/>
          </a:solidFill>
          <a:ln>
            <a:solidFill>
              <a:srgbClr val="00B050"/>
            </a:solidFill>
          </a:ln>
        </p:spPr>
        <p:txBody>
          <a:bodyPr>
            <a:normAutofit/>
          </a:bodyPr>
          <a:lstStyle/>
          <a:p>
            <a:pPr algn="r"/>
            <a:r>
              <a:rPr lang="en-JM" sz="5400" b="1" dirty="0" smtClean="0">
                <a:solidFill>
                  <a:srgbClr val="002060"/>
                </a:solidFill>
                <a:latin typeface="AR JULIAN" panose="02000000000000000000" pitchFamily="2" charset="0"/>
              </a:rPr>
              <a:t>LESSON PLANNING</a:t>
            </a:r>
            <a:endParaRPr lang="en-JM" sz="5400" b="1" dirty="0">
              <a:solidFill>
                <a:srgbClr val="002060"/>
              </a:solidFill>
              <a:latin typeface="AR JULIAN" panose="02000000000000000000" pitchFamily="2" charset="0"/>
            </a:endParaRPr>
          </a:p>
        </p:txBody>
      </p:sp>
      <p:sp>
        <p:nvSpPr>
          <p:cNvPr id="3" name="Content Placeholder 2"/>
          <p:cNvSpPr>
            <a:spLocks noGrp="1"/>
          </p:cNvSpPr>
          <p:nvPr>
            <p:ph idx="1"/>
          </p:nvPr>
        </p:nvSpPr>
        <p:spPr>
          <a:xfrm>
            <a:off x="395536" y="1600200"/>
            <a:ext cx="8280920" cy="5069160"/>
          </a:xfrm>
          <a:solidFill>
            <a:srgbClr val="CCFF66"/>
          </a:solidFill>
          <a:ln>
            <a:solidFill>
              <a:srgbClr val="00B050"/>
            </a:solidFill>
          </a:ln>
        </p:spPr>
        <p:txBody>
          <a:bodyPr>
            <a:noAutofit/>
          </a:bodyPr>
          <a:lstStyle/>
          <a:p>
            <a:r>
              <a:rPr lang="en-JM" sz="4600" b="1" dirty="0" smtClean="0">
                <a:solidFill>
                  <a:srgbClr val="002060"/>
                </a:solidFill>
                <a:latin typeface="Baskerville Old Face" panose="02020602080505020303" pitchFamily="18" charset="0"/>
              </a:rPr>
              <a:t>Step 2		INQUIRE</a:t>
            </a:r>
          </a:p>
          <a:p>
            <a:pPr marL="0" indent="0">
              <a:buNone/>
            </a:pPr>
            <a:endParaRPr lang="en-JM" sz="1600" b="1" dirty="0" smtClean="0">
              <a:solidFill>
                <a:srgbClr val="002060"/>
              </a:solidFill>
              <a:latin typeface="Baskerville Old Face" panose="02020602080505020303" pitchFamily="18" charset="0"/>
            </a:endParaRPr>
          </a:p>
          <a:p>
            <a:pPr marL="0" indent="0">
              <a:buNone/>
            </a:pPr>
            <a:r>
              <a:rPr lang="en-JM" sz="4000" b="1" dirty="0" smtClean="0">
                <a:solidFill>
                  <a:srgbClr val="002060"/>
                </a:solidFill>
                <a:latin typeface="Baskerville Old Face" panose="02020602080505020303" pitchFamily="18" charset="0"/>
              </a:rPr>
              <a:t>c.)	Bear in mind and tie in the big 	idea you want them to take home 	to their parent or friends when 	they leave Sunday School	</a:t>
            </a:r>
            <a:endParaRPr lang="en-JM" sz="4200" b="1" dirty="0">
              <a:solidFill>
                <a:srgbClr val="002060"/>
              </a:solidFill>
              <a:latin typeface="Baskerville Old Face" panose="02020602080505020303"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257299"/>
            <a:ext cx="1080120" cy="10114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8475101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5472" r="32264"/>
          <a:stretch/>
        </p:blipFill>
        <p:spPr bwMode="auto">
          <a:xfrm flipH="1">
            <a:off x="-21654" y="-5365"/>
            <a:ext cx="9165654" cy="6863836"/>
          </a:xfrm>
          <a:prstGeom prst="rect">
            <a:avLst/>
          </a:prstGeom>
          <a:noFill/>
          <a:ln>
            <a:solidFill>
              <a:srgbClr val="FF3300"/>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1520" y="260648"/>
            <a:ext cx="8604448" cy="1143000"/>
          </a:xfrm>
          <a:solidFill>
            <a:srgbClr val="CCECFF"/>
          </a:solidFill>
          <a:ln>
            <a:solidFill>
              <a:srgbClr val="FF3300"/>
            </a:solidFill>
          </a:ln>
        </p:spPr>
        <p:txBody>
          <a:bodyPr>
            <a:normAutofit/>
          </a:bodyPr>
          <a:lstStyle/>
          <a:p>
            <a:pPr algn="r"/>
            <a:r>
              <a:rPr lang="en-JM" sz="5400" b="1" dirty="0" smtClean="0">
                <a:solidFill>
                  <a:srgbClr val="002060"/>
                </a:solidFill>
                <a:latin typeface="AR JULIAN" panose="02000000000000000000" pitchFamily="2" charset="0"/>
              </a:rPr>
              <a:t>LESSON PLANNING</a:t>
            </a:r>
            <a:endParaRPr lang="en-JM" sz="5400" b="1" dirty="0">
              <a:solidFill>
                <a:srgbClr val="002060"/>
              </a:solidFill>
              <a:latin typeface="AR JULIAN" panose="02000000000000000000" pitchFamily="2" charset="0"/>
            </a:endParaRPr>
          </a:p>
        </p:txBody>
      </p:sp>
      <p:sp>
        <p:nvSpPr>
          <p:cNvPr id="3" name="Content Placeholder 2"/>
          <p:cNvSpPr>
            <a:spLocks noGrp="1"/>
          </p:cNvSpPr>
          <p:nvPr>
            <p:ph idx="1"/>
          </p:nvPr>
        </p:nvSpPr>
        <p:spPr>
          <a:xfrm>
            <a:off x="251520" y="1600200"/>
            <a:ext cx="8604448" cy="5069160"/>
          </a:xfrm>
          <a:solidFill>
            <a:srgbClr val="CCECFF"/>
          </a:solidFill>
          <a:ln>
            <a:solidFill>
              <a:srgbClr val="FF3300"/>
            </a:solidFill>
          </a:ln>
        </p:spPr>
        <p:txBody>
          <a:bodyPr>
            <a:noAutofit/>
          </a:bodyPr>
          <a:lstStyle/>
          <a:p>
            <a:r>
              <a:rPr lang="en-JM" sz="4600" b="1" dirty="0" smtClean="0">
                <a:solidFill>
                  <a:srgbClr val="002060"/>
                </a:solidFill>
                <a:latin typeface="Baskerville Old Face" panose="02020602080505020303" pitchFamily="18" charset="0"/>
              </a:rPr>
              <a:t>Step 3		MEASURE</a:t>
            </a:r>
          </a:p>
          <a:p>
            <a:pPr marL="0" indent="0">
              <a:buNone/>
            </a:pPr>
            <a:endParaRPr lang="en-JM" sz="1000" b="1" dirty="0" smtClean="0">
              <a:solidFill>
                <a:srgbClr val="002060"/>
              </a:solidFill>
              <a:latin typeface="Baskerville Old Face" panose="02020602080505020303" pitchFamily="18" charset="0"/>
            </a:endParaRPr>
          </a:p>
          <a:p>
            <a:pPr marL="0" indent="0">
              <a:buNone/>
            </a:pPr>
            <a:r>
              <a:rPr lang="en-JM" dirty="0">
                <a:solidFill>
                  <a:srgbClr val="002060"/>
                </a:solidFill>
                <a:latin typeface="Baskerville Old Face" panose="02020602080505020303" pitchFamily="18" charset="0"/>
              </a:rPr>
              <a:t>a</a:t>
            </a:r>
            <a:r>
              <a:rPr lang="en-JM" dirty="0" smtClean="0">
                <a:solidFill>
                  <a:srgbClr val="002060"/>
                </a:solidFill>
                <a:latin typeface="Baskerville Old Face" panose="02020602080505020303" pitchFamily="18" charset="0"/>
              </a:rPr>
              <a:t>.)	</a:t>
            </a:r>
            <a:r>
              <a:rPr lang="en-JM" sz="3600" dirty="0" smtClean="0">
                <a:solidFill>
                  <a:srgbClr val="002060"/>
                </a:solidFill>
                <a:latin typeface="Baskerville Old Face" panose="02020602080505020303" pitchFamily="18" charset="0"/>
              </a:rPr>
              <a:t>How can they use any principle  from the 	bible engagement in their </a:t>
            </a:r>
            <a:r>
              <a:rPr lang="en-JM" sz="3600" dirty="0" smtClean="0">
                <a:solidFill>
                  <a:srgbClr val="002060"/>
                </a:solidFill>
                <a:latin typeface="Baskerville Old Face" panose="02020602080505020303" pitchFamily="18" charset="0"/>
              </a:rPr>
              <a:t>daily lives</a:t>
            </a:r>
            <a:r>
              <a:rPr lang="en-JM" sz="3600" dirty="0" smtClean="0">
                <a:solidFill>
                  <a:srgbClr val="002060"/>
                </a:solidFill>
                <a:latin typeface="Baskerville Old Face" panose="02020602080505020303" pitchFamily="18" charset="0"/>
              </a:rPr>
              <a:t>?  	Here you </a:t>
            </a:r>
            <a:r>
              <a:rPr lang="en-JM" sz="3600" dirty="0" smtClean="0">
                <a:solidFill>
                  <a:srgbClr val="002060"/>
                </a:solidFill>
                <a:latin typeface="Baskerville Old Face" panose="02020602080505020303" pitchFamily="18" charset="0"/>
              </a:rPr>
              <a:t>can invite </a:t>
            </a:r>
            <a:r>
              <a:rPr lang="en-JM" sz="3600" dirty="0" smtClean="0">
                <a:solidFill>
                  <a:srgbClr val="002060"/>
                </a:solidFill>
                <a:latin typeface="Baskerville Old Face" panose="02020602080505020303" pitchFamily="18" charset="0"/>
              </a:rPr>
              <a:t>them </a:t>
            </a:r>
            <a:r>
              <a:rPr lang="en-JM" sz="3600" dirty="0" smtClean="0">
                <a:solidFill>
                  <a:srgbClr val="002060"/>
                </a:solidFill>
                <a:latin typeface="Baskerville Old Face" panose="02020602080505020303" pitchFamily="18" charset="0"/>
              </a:rPr>
              <a:t>to make </a:t>
            </a:r>
            <a:r>
              <a:rPr lang="en-JM" sz="3600" dirty="0" smtClean="0">
                <a:solidFill>
                  <a:srgbClr val="002060"/>
                </a:solidFill>
                <a:latin typeface="Baskerville Old Face" panose="02020602080505020303" pitchFamily="18" charset="0"/>
              </a:rPr>
              <a:t>a 	commitment to do something </a:t>
            </a:r>
            <a:r>
              <a:rPr lang="en-JM" sz="3600" dirty="0" smtClean="0">
                <a:solidFill>
                  <a:srgbClr val="002060"/>
                </a:solidFill>
                <a:latin typeface="Baskerville Old Face" panose="02020602080505020303" pitchFamily="18" charset="0"/>
              </a:rPr>
              <a:t>	during the 	upcoming week and </a:t>
            </a:r>
            <a:r>
              <a:rPr lang="en-JM" sz="3600" dirty="0" smtClean="0">
                <a:solidFill>
                  <a:srgbClr val="002060"/>
                </a:solidFill>
                <a:latin typeface="Baskerville Old Face" panose="02020602080505020303" pitchFamily="18" charset="0"/>
              </a:rPr>
              <a:t>report at </a:t>
            </a:r>
            <a:r>
              <a:rPr lang="en-JM" sz="3600" dirty="0" smtClean="0">
                <a:solidFill>
                  <a:srgbClr val="002060"/>
                </a:solidFill>
                <a:latin typeface="Baskerville Old Face" panose="02020602080505020303" pitchFamily="18" charset="0"/>
              </a:rPr>
              <a:t>	the </a:t>
            </a:r>
            <a:r>
              <a:rPr lang="en-JM" sz="3600" dirty="0" smtClean="0">
                <a:solidFill>
                  <a:srgbClr val="002060"/>
                </a:solidFill>
                <a:latin typeface="Baskerville Old Face" panose="02020602080505020303" pitchFamily="18" charset="0"/>
              </a:rPr>
              <a:t>next </a:t>
            </a:r>
            <a:r>
              <a:rPr lang="en-JM" sz="3600" dirty="0" smtClean="0">
                <a:solidFill>
                  <a:srgbClr val="002060"/>
                </a:solidFill>
                <a:latin typeface="Baskerville Old Face" panose="02020602080505020303" pitchFamily="18" charset="0"/>
              </a:rPr>
              <a:t>	class</a:t>
            </a:r>
            <a:r>
              <a:rPr lang="en-JM" sz="3600" dirty="0" smtClean="0">
                <a:solidFill>
                  <a:srgbClr val="002060"/>
                </a:solidFill>
                <a:latin typeface="Baskerville Old Face" panose="02020602080505020303" pitchFamily="18" charset="0"/>
              </a:rPr>
              <a:t>.  This </a:t>
            </a:r>
            <a:r>
              <a:rPr lang="en-JM" sz="3600" dirty="0" smtClean="0">
                <a:solidFill>
                  <a:srgbClr val="002060"/>
                </a:solidFill>
                <a:latin typeface="Baskerville Old Face" panose="02020602080505020303" pitchFamily="18" charset="0"/>
              </a:rPr>
              <a:t> report </a:t>
            </a:r>
            <a:r>
              <a:rPr lang="en-JM" sz="3600" dirty="0" smtClean="0">
                <a:solidFill>
                  <a:srgbClr val="002060"/>
                </a:solidFill>
                <a:latin typeface="Baskerville Old Face" panose="02020602080505020303" pitchFamily="18" charset="0"/>
              </a:rPr>
              <a:t>can </a:t>
            </a:r>
            <a:r>
              <a:rPr lang="en-JM" sz="3600" dirty="0" smtClean="0">
                <a:solidFill>
                  <a:srgbClr val="002060"/>
                </a:solidFill>
                <a:latin typeface="Baskerville Old Face" panose="02020602080505020303" pitchFamily="18" charset="0"/>
              </a:rPr>
              <a:t>form the</a:t>
            </a:r>
            <a:r>
              <a:rPr lang="en-JM" sz="3600" dirty="0">
                <a:solidFill>
                  <a:srgbClr val="002060"/>
                </a:solidFill>
                <a:latin typeface="Baskerville Old Face" panose="02020602080505020303" pitchFamily="18" charset="0"/>
              </a:rPr>
              <a:t> </a:t>
            </a:r>
            <a:r>
              <a:rPr lang="en-JM" sz="3600" dirty="0" smtClean="0">
                <a:solidFill>
                  <a:srgbClr val="002060"/>
                </a:solidFill>
                <a:latin typeface="Baskerville Old Face" panose="02020602080505020303" pitchFamily="18" charset="0"/>
              </a:rPr>
              <a:t>first </a:t>
            </a:r>
            <a:r>
              <a:rPr lang="en-JM" sz="3600" dirty="0" smtClean="0">
                <a:solidFill>
                  <a:srgbClr val="002060"/>
                </a:solidFill>
                <a:latin typeface="Baskerville Old Face" panose="02020602080505020303" pitchFamily="18" charset="0"/>
              </a:rPr>
              <a:t>part </a:t>
            </a:r>
            <a:r>
              <a:rPr lang="en-JM" sz="3600" dirty="0" smtClean="0">
                <a:solidFill>
                  <a:srgbClr val="002060"/>
                </a:solidFill>
                <a:latin typeface="Baskerville Old Face" panose="02020602080505020303" pitchFamily="18" charset="0"/>
              </a:rPr>
              <a:t>	of </a:t>
            </a:r>
            <a:r>
              <a:rPr lang="en-JM" sz="3600" dirty="0" smtClean="0">
                <a:solidFill>
                  <a:srgbClr val="002060"/>
                </a:solidFill>
                <a:latin typeface="Baskerville Old Face" panose="02020602080505020303" pitchFamily="18" charset="0"/>
              </a:rPr>
              <a:t>the </a:t>
            </a:r>
            <a:r>
              <a:rPr lang="en-JM" sz="3600" dirty="0" smtClean="0">
                <a:solidFill>
                  <a:srgbClr val="002060"/>
                </a:solidFill>
                <a:latin typeface="Baskerville Old Face" panose="02020602080505020303" pitchFamily="18" charset="0"/>
              </a:rPr>
              <a:t>next week’s lesson: </a:t>
            </a:r>
            <a:r>
              <a:rPr lang="en-JM" sz="2800" dirty="0" smtClean="0">
                <a:solidFill>
                  <a:srgbClr val="002060"/>
                </a:solidFill>
                <a:latin typeface="Baskerville Old Face" panose="02020602080505020303" pitchFamily="18" charset="0"/>
              </a:rPr>
              <a:t>(</a:t>
            </a:r>
            <a:r>
              <a:rPr lang="en-JM" sz="2800" dirty="0" smtClean="0">
                <a:solidFill>
                  <a:srgbClr val="002060"/>
                </a:solidFill>
                <a:latin typeface="Baskerville Old Face" panose="02020602080505020303" pitchFamily="18" charset="0"/>
              </a:rPr>
              <a:t>Attract) </a:t>
            </a:r>
            <a:endParaRPr lang="en-JM" dirty="0">
              <a:solidFill>
                <a:srgbClr val="002060"/>
              </a:solidFill>
              <a:latin typeface="Baskerville Old Face" panose="02020602080505020303"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257299"/>
            <a:ext cx="1080120" cy="10114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25220153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5472" r="48396"/>
          <a:stretch/>
        </p:blipFill>
        <p:spPr bwMode="auto">
          <a:xfrm flipH="1">
            <a:off x="-11385" y="25"/>
            <a:ext cx="9163422" cy="68638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3528" y="260648"/>
            <a:ext cx="8568952" cy="1143000"/>
          </a:xfrm>
          <a:solidFill>
            <a:srgbClr val="CCECFF"/>
          </a:solidFill>
          <a:ln>
            <a:solidFill>
              <a:srgbClr val="FF3300"/>
            </a:solidFill>
          </a:ln>
        </p:spPr>
        <p:txBody>
          <a:bodyPr>
            <a:normAutofit/>
          </a:bodyPr>
          <a:lstStyle/>
          <a:p>
            <a:pPr algn="r"/>
            <a:r>
              <a:rPr lang="en-JM" sz="5400" b="1" dirty="0" smtClean="0">
                <a:solidFill>
                  <a:srgbClr val="002060"/>
                </a:solidFill>
                <a:latin typeface="AR JULIAN" panose="02000000000000000000" pitchFamily="2" charset="0"/>
              </a:rPr>
              <a:t>LESSON PLANNING</a:t>
            </a:r>
            <a:endParaRPr lang="en-JM" sz="5400" b="1" dirty="0">
              <a:solidFill>
                <a:srgbClr val="002060"/>
              </a:solidFill>
              <a:latin typeface="AR JULIAN" panose="02000000000000000000" pitchFamily="2" charset="0"/>
            </a:endParaRPr>
          </a:p>
        </p:txBody>
      </p:sp>
      <p:sp>
        <p:nvSpPr>
          <p:cNvPr id="3" name="Content Placeholder 2"/>
          <p:cNvSpPr>
            <a:spLocks noGrp="1"/>
          </p:cNvSpPr>
          <p:nvPr>
            <p:ph idx="1"/>
          </p:nvPr>
        </p:nvSpPr>
        <p:spPr>
          <a:xfrm>
            <a:off x="323528" y="1600200"/>
            <a:ext cx="8568952" cy="5069160"/>
          </a:xfrm>
          <a:solidFill>
            <a:srgbClr val="CCECFF"/>
          </a:solidFill>
          <a:ln>
            <a:solidFill>
              <a:srgbClr val="FF3300"/>
            </a:solidFill>
          </a:ln>
        </p:spPr>
        <p:txBody>
          <a:bodyPr>
            <a:noAutofit/>
          </a:bodyPr>
          <a:lstStyle/>
          <a:p>
            <a:r>
              <a:rPr lang="en-JM" sz="4600" b="1" dirty="0" smtClean="0">
                <a:solidFill>
                  <a:srgbClr val="002060"/>
                </a:solidFill>
                <a:latin typeface="Baskerville Old Face" panose="02020602080505020303" pitchFamily="18" charset="0"/>
              </a:rPr>
              <a:t>Step 3		MEASURE</a:t>
            </a:r>
          </a:p>
          <a:p>
            <a:pPr marL="0" indent="0">
              <a:buNone/>
            </a:pPr>
            <a:endParaRPr lang="en-JM" sz="1050" b="1" dirty="0" smtClean="0">
              <a:solidFill>
                <a:srgbClr val="002060"/>
              </a:solidFill>
              <a:latin typeface="Baskerville Old Face" panose="02020602080505020303" pitchFamily="18" charset="0"/>
            </a:endParaRPr>
          </a:p>
          <a:p>
            <a:pPr marL="0" indent="0">
              <a:buNone/>
            </a:pPr>
            <a:r>
              <a:rPr lang="en-JM" sz="3600" b="1" dirty="0">
                <a:solidFill>
                  <a:srgbClr val="002060"/>
                </a:solidFill>
                <a:latin typeface="Baskerville Old Face" panose="02020602080505020303" pitchFamily="18" charset="0"/>
              </a:rPr>
              <a:t>b</a:t>
            </a:r>
            <a:r>
              <a:rPr lang="en-JM" sz="3600" b="1" dirty="0" smtClean="0">
                <a:solidFill>
                  <a:srgbClr val="002060"/>
                </a:solidFill>
                <a:latin typeface="Baskerville Old Face" panose="02020602080505020303" pitchFamily="18" charset="0"/>
              </a:rPr>
              <a:t>.)	</a:t>
            </a:r>
            <a:r>
              <a:rPr lang="en-JM" sz="3800" b="1" dirty="0" smtClean="0">
                <a:solidFill>
                  <a:srgbClr val="002060"/>
                </a:solidFill>
                <a:latin typeface="Baskerville Old Face" panose="02020602080505020303" pitchFamily="18" charset="0"/>
              </a:rPr>
              <a:t>What specific thing did you want </a:t>
            </a:r>
            <a:r>
              <a:rPr lang="en-JM" sz="3800" b="1" dirty="0" smtClean="0">
                <a:solidFill>
                  <a:srgbClr val="002060"/>
                </a:solidFill>
                <a:latin typeface="Baskerville Old Face" panose="02020602080505020303" pitchFamily="18" charset="0"/>
              </a:rPr>
              <a:t>	students to  learn</a:t>
            </a:r>
            <a:r>
              <a:rPr lang="en-JM" sz="3800" b="1" dirty="0" smtClean="0">
                <a:solidFill>
                  <a:srgbClr val="002060"/>
                </a:solidFill>
                <a:latin typeface="Baskerville Old Face" panose="02020602080505020303" pitchFamily="18" charset="0"/>
              </a:rPr>
              <a:t>.  Have them repeat it </a:t>
            </a:r>
            <a:r>
              <a:rPr lang="en-JM" sz="3800" b="1" dirty="0" smtClean="0">
                <a:solidFill>
                  <a:srgbClr val="002060"/>
                </a:solidFill>
                <a:latin typeface="Baskerville Old Face" panose="02020602080505020303" pitchFamily="18" charset="0"/>
              </a:rPr>
              <a:t>	here </a:t>
            </a:r>
            <a:r>
              <a:rPr lang="en-JM" sz="3800" b="1" dirty="0" smtClean="0">
                <a:solidFill>
                  <a:srgbClr val="002060"/>
                </a:solidFill>
                <a:latin typeface="Baskerville Old Face" panose="02020602080505020303" pitchFamily="18" charset="0"/>
              </a:rPr>
              <a:t>or a </a:t>
            </a:r>
            <a:r>
              <a:rPr lang="en-JM" sz="3800" b="1" dirty="0" smtClean="0">
                <a:solidFill>
                  <a:srgbClr val="002060"/>
                </a:solidFill>
                <a:latin typeface="Baskerville Old Face" panose="02020602080505020303" pitchFamily="18" charset="0"/>
              </a:rPr>
              <a:t>memory </a:t>
            </a:r>
            <a:r>
              <a:rPr lang="en-JM" sz="3800" b="1" dirty="0" smtClean="0">
                <a:solidFill>
                  <a:srgbClr val="002060"/>
                </a:solidFill>
                <a:latin typeface="Baskerville Old Face" panose="02020602080505020303" pitchFamily="18" charset="0"/>
              </a:rPr>
              <a:t>verse.  </a:t>
            </a:r>
            <a:r>
              <a:rPr lang="en-JM" sz="3800" b="1" dirty="0" smtClean="0">
                <a:solidFill>
                  <a:srgbClr val="002060"/>
                </a:solidFill>
                <a:latin typeface="Baskerville Old Face" panose="02020602080505020303" pitchFamily="18" charset="0"/>
              </a:rPr>
              <a:t>What do </a:t>
            </a:r>
            <a:r>
              <a:rPr lang="en-JM" sz="3800" b="1" dirty="0" smtClean="0">
                <a:solidFill>
                  <a:srgbClr val="002060"/>
                </a:solidFill>
                <a:latin typeface="Baskerville Old Face" panose="02020602080505020303" pitchFamily="18" charset="0"/>
              </a:rPr>
              <a:t>we </a:t>
            </a:r>
            <a:r>
              <a:rPr lang="en-JM" sz="3800" b="1" dirty="0" smtClean="0">
                <a:solidFill>
                  <a:srgbClr val="002060"/>
                </a:solidFill>
                <a:latin typeface="Baskerville Old Face" panose="02020602080505020303" pitchFamily="18" charset="0"/>
              </a:rPr>
              <a:t>	do </a:t>
            </a:r>
            <a:r>
              <a:rPr lang="en-JM" sz="3800" b="1" dirty="0" smtClean="0">
                <a:solidFill>
                  <a:srgbClr val="002060"/>
                </a:solidFill>
                <a:latin typeface="Baskerville Old Face" panose="02020602080505020303" pitchFamily="18" charset="0"/>
              </a:rPr>
              <a:t>in </a:t>
            </a:r>
            <a:r>
              <a:rPr lang="en-JM" sz="3800" b="1" dirty="0" smtClean="0">
                <a:solidFill>
                  <a:srgbClr val="002060"/>
                </a:solidFill>
                <a:latin typeface="Baskerville Old Face" panose="02020602080505020303" pitchFamily="18" charset="0"/>
              </a:rPr>
              <a:t>church (corporate worship) that  	they </a:t>
            </a:r>
            <a:r>
              <a:rPr lang="en-JM" sz="3800" b="1" dirty="0" smtClean="0">
                <a:solidFill>
                  <a:srgbClr val="002060"/>
                </a:solidFill>
                <a:latin typeface="Baskerville Old Face" panose="02020602080505020303" pitchFamily="18" charset="0"/>
              </a:rPr>
              <a:t>can strengthen as </a:t>
            </a:r>
            <a:r>
              <a:rPr lang="en-JM" sz="3800" b="1" dirty="0" smtClean="0">
                <a:solidFill>
                  <a:srgbClr val="002060"/>
                </a:solidFill>
                <a:latin typeface="Baskerville Old Face" panose="02020602080505020303" pitchFamily="18" charset="0"/>
              </a:rPr>
              <a:t>a result </a:t>
            </a:r>
            <a:r>
              <a:rPr lang="en-JM" sz="3800" b="1" dirty="0" smtClean="0">
                <a:solidFill>
                  <a:srgbClr val="002060"/>
                </a:solidFill>
                <a:latin typeface="Baskerville Old Face" panose="02020602080505020303" pitchFamily="18" charset="0"/>
              </a:rPr>
              <a:t>of what </a:t>
            </a:r>
            <a:r>
              <a:rPr lang="en-JM" sz="3800" b="1" dirty="0" smtClean="0">
                <a:solidFill>
                  <a:srgbClr val="002060"/>
                </a:solidFill>
                <a:latin typeface="Baskerville Old Face" panose="02020602080505020303" pitchFamily="18" charset="0"/>
              </a:rPr>
              <a:t>	</a:t>
            </a:r>
            <a:r>
              <a:rPr lang="en-JM" sz="3600" b="1" dirty="0" smtClean="0">
                <a:solidFill>
                  <a:srgbClr val="002060"/>
                </a:solidFill>
                <a:latin typeface="Baskerville Old Face" panose="02020602080505020303" pitchFamily="18" charset="0"/>
              </a:rPr>
              <a:t>they </a:t>
            </a:r>
            <a:r>
              <a:rPr lang="en-JM" sz="3600" b="1" dirty="0" smtClean="0">
                <a:solidFill>
                  <a:srgbClr val="002060"/>
                </a:solidFill>
                <a:latin typeface="Baskerville Old Face" panose="02020602080505020303" pitchFamily="18" charset="0"/>
              </a:rPr>
              <a:t>have learnt?</a:t>
            </a:r>
            <a:endParaRPr lang="en-JM" sz="4000" b="1" dirty="0">
              <a:solidFill>
                <a:srgbClr val="002060"/>
              </a:solidFill>
              <a:latin typeface="Baskerville Old Face" panose="02020602080505020303"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257299"/>
            <a:ext cx="1080120" cy="10114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86486525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5472" r="32264"/>
          <a:stretch/>
        </p:blipFill>
        <p:spPr bwMode="auto">
          <a:xfrm flipH="1">
            <a:off x="-21654" y="-5365"/>
            <a:ext cx="9165654" cy="68638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3528" y="260648"/>
            <a:ext cx="8496944" cy="1143000"/>
          </a:xfrm>
          <a:solidFill>
            <a:srgbClr val="CCECFF"/>
          </a:solidFill>
          <a:ln>
            <a:solidFill>
              <a:srgbClr val="FF3300"/>
            </a:solidFill>
          </a:ln>
        </p:spPr>
        <p:txBody>
          <a:bodyPr>
            <a:normAutofit/>
          </a:bodyPr>
          <a:lstStyle/>
          <a:p>
            <a:pPr algn="r"/>
            <a:r>
              <a:rPr lang="en-JM" sz="5400" b="1" dirty="0" smtClean="0">
                <a:solidFill>
                  <a:srgbClr val="002060"/>
                </a:solidFill>
                <a:latin typeface="AR JULIAN" panose="02000000000000000000" pitchFamily="2" charset="0"/>
              </a:rPr>
              <a:t>LESSON PLANNING</a:t>
            </a:r>
            <a:endParaRPr lang="en-JM" sz="5400" b="1" dirty="0">
              <a:solidFill>
                <a:srgbClr val="002060"/>
              </a:solidFill>
              <a:latin typeface="AR JULIAN" panose="02000000000000000000" pitchFamily="2" charset="0"/>
            </a:endParaRPr>
          </a:p>
        </p:txBody>
      </p:sp>
      <p:sp>
        <p:nvSpPr>
          <p:cNvPr id="3" name="Content Placeholder 2"/>
          <p:cNvSpPr>
            <a:spLocks noGrp="1"/>
          </p:cNvSpPr>
          <p:nvPr>
            <p:ph idx="1"/>
          </p:nvPr>
        </p:nvSpPr>
        <p:spPr>
          <a:xfrm>
            <a:off x="323528" y="1600200"/>
            <a:ext cx="8496944" cy="5069160"/>
          </a:xfrm>
          <a:solidFill>
            <a:srgbClr val="CCECFF"/>
          </a:solidFill>
          <a:ln>
            <a:solidFill>
              <a:srgbClr val="FF3300"/>
            </a:solidFill>
          </a:ln>
        </p:spPr>
        <p:txBody>
          <a:bodyPr>
            <a:noAutofit/>
          </a:bodyPr>
          <a:lstStyle/>
          <a:p>
            <a:r>
              <a:rPr lang="en-JM" sz="4600" b="1" dirty="0" smtClean="0">
                <a:solidFill>
                  <a:srgbClr val="002060"/>
                </a:solidFill>
                <a:latin typeface="Baskerville Old Face" panose="02020602080505020303" pitchFamily="18" charset="0"/>
              </a:rPr>
              <a:t>Step 3		MEASURE</a:t>
            </a:r>
          </a:p>
          <a:p>
            <a:pPr marL="0" indent="0">
              <a:buNone/>
            </a:pPr>
            <a:endParaRPr lang="en-JM" sz="1050" b="1" dirty="0" smtClean="0">
              <a:solidFill>
                <a:srgbClr val="002060"/>
              </a:solidFill>
              <a:latin typeface="Baskerville Old Face" panose="02020602080505020303" pitchFamily="18" charset="0"/>
            </a:endParaRPr>
          </a:p>
          <a:p>
            <a:pPr marL="0" indent="0">
              <a:buNone/>
            </a:pPr>
            <a:r>
              <a:rPr lang="en-JM" sz="3600" b="1" dirty="0">
                <a:solidFill>
                  <a:srgbClr val="002060"/>
                </a:solidFill>
                <a:latin typeface="Baskerville Old Face" panose="02020602080505020303" pitchFamily="18" charset="0"/>
              </a:rPr>
              <a:t>c</a:t>
            </a:r>
            <a:r>
              <a:rPr lang="en-JM" sz="3600" b="1" dirty="0" smtClean="0">
                <a:solidFill>
                  <a:srgbClr val="002060"/>
                </a:solidFill>
                <a:latin typeface="Baskerville Old Face" panose="02020602080505020303" pitchFamily="18" charset="0"/>
              </a:rPr>
              <a:t>.)	</a:t>
            </a:r>
            <a:r>
              <a:rPr lang="en-JM" sz="4400" b="1" dirty="0" smtClean="0">
                <a:solidFill>
                  <a:srgbClr val="002060"/>
                </a:solidFill>
                <a:latin typeface="Baskerville Old Face" panose="02020602080505020303" pitchFamily="18" charset="0"/>
              </a:rPr>
              <a:t>What questions do they have?  </a:t>
            </a:r>
          </a:p>
          <a:p>
            <a:pPr marL="0" indent="0">
              <a:buNone/>
            </a:pPr>
            <a:endParaRPr lang="en-JM" sz="1800" b="1" dirty="0">
              <a:solidFill>
                <a:srgbClr val="002060"/>
              </a:solidFill>
              <a:latin typeface="Baskerville Old Face" panose="02020602080505020303" pitchFamily="18" charset="0"/>
            </a:endParaRPr>
          </a:p>
          <a:p>
            <a:pPr marL="0" indent="0">
              <a:buNone/>
            </a:pPr>
            <a:r>
              <a:rPr lang="en-JM" sz="3600" b="1" dirty="0" smtClean="0">
                <a:solidFill>
                  <a:srgbClr val="002060"/>
                </a:solidFill>
                <a:latin typeface="Baskerville Old Face" panose="02020602080505020303" pitchFamily="18" charset="0"/>
              </a:rPr>
              <a:t>	</a:t>
            </a:r>
            <a:r>
              <a:rPr lang="en-JM" sz="3600" b="1" i="1" dirty="0" smtClean="0">
                <a:solidFill>
                  <a:srgbClr val="002060"/>
                </a:solidFill>
                <a:latin typeface="Baskerville Old Face" panose="02020602080505020303" pitchFamily="18" charset="0"/>
              </a:rPr>
              <a:t>Get 	</a:t>
            </a:r>
            <a:r>
              <a:rPr lang="en-JM" sz="3600" b="1" i="1" dirty="0" smtClean="0">
                <a:solidFill>
                  <a:srgbClr val="002060"/>
                </a:solidFill>
                <a:latin typeface="Baskerville Old Face" panose="02020602080505020303" pitchFamily="18" charset="0"/>
              </a:rPr>
              <a:t>students to </a:t>
            </a:r>
            <a:r>
              <a:rPr lang="en-JM" sz="3600" b="1" i="1" dirty="0" smtClean="0">
                <a:solidFill>
                  <a:srgbClr val="002060"/>
                </a:solidFill>
                <a:latin typeface="Baskerville Old Face" panose="02020602080505020303" pitchFamily="18" charset="0"/>
              </a:rPr>
              <a:t>verbalize what they have 	</a:t>
            </a:r>
            <a:r>
              <a:rPr lang="en-JM" sz="3600" b="1" i="1" dirty="0" smtClean="0">
                <a:solidFill>
                  <a:srgbClr val="002060"/>
                </a:solidFill>
                <a:latin typeface="Baskerville Old Face" panose="02020602080505020303" pitchFamily="18" charset="0"/>
              </a:rPr>
              <a:t>learned.  </a:t>
            </a:r>
          </a:p>
          <a:p>
            <a:pPr marL="0" indent="0">
              <a:buNone/>
            </a:pPr>
            <a:r>
              <a:rPr lang="en-JM" sz="3600" b="1" i="1" dirty="0">
                <a:solidFill>
                  <a:srgbClr val="002060"/>
                </a:solidFill>
                <a:latin typeface="Baskerville Old Face" panose="02020602080505020303" pitchFamily="18" charset="0"/>
              </a:rPr>
              <a:t>	</a:t>
            </a:r>
            <a:r>
              <a:rPr lang="en-JM" sz="3600" b="1" i="1" dirty="0" smtClean="0">
                <a:solidFill>
                  <a:srgbClr val="002060"/>
                </a:solidFill>
                <a:latin typeface="Baskerville Old Face" panose="02020602080505020303" pitchFamily="18" charset="0"/>
              </a:rPr>
              <a:t>Be </a:t>
            </a:r>
            <a:r>
              <a:rPr lang="en-JM" sz="3600" b="1" i="1" dirty="0" smtClean="0">
                <a:solidFill>
                  <a:srgbClr val="002060"/>
                </a:solidFill>
                <a:latin typeface="Baskerville Old Face" panose="02020602080505020303" pitchFamily="18" charset="0"/>
              </a:rPr>
              <a:t>prepared to clarify or repeat or 	</a:t>
            </a:r>
            <a:r>
              <a:rPr lang="en-JM" sz="3600" b="1" i="1" dirty="0" smtClean="0">
                <a:solidFill>
                  <a:srgbClr val="002060"/>
                </a:solidFill>
                <a:latin typeface="Baskerville Old Face" panose="02020602080505020303" pitchFamily="18" charset="0"/>
              </a:rPr>
              <a:t>rephrase.</a:t>
            </a:r>
          </a:p>
          <a:p>
            <a:pPr marL="0" indent="0">
              <a:buNone/>
            </a:pPr>
            <a:r>
              <a:rPr lang="en-JM" sz="3600" b="1" i="1" dirty="0">
                <a:solidFill>
                  <a:srgbClr val="002060"/>
                </a:solidFill>
                <a:latin typeface="Baskerville Old Face" panose="02020602080505020303" pitchFamily="18" charset="0"/>
              </a:rPr>
              <a:t>	</a:t>
            </a:r>
            <a:endParaRPr lang="en-JM" sz="4000" b="1" i="1" dirty="0">
              <a:solidFill>
                <a:srgbClr val="002060"/>
              </a:solidFill>
              <a:latin typeface="Baskerville Old Face" panose="02020602080505020303"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257299"/>
            <a:ext cx="1080120" cy="10114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53885358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5472" r="32264"/>
          <a:stretch/>
        </p:blipFill>
        <p:spPr bwMode="auto">
          <a:xfrm flipH="1">
            <a:off x="-21654" y="-5365"/>
            <a:ext cx="9165654" cy="68638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051720" y="73199"/>
            <a:ext cx="6976673" cy="5741563"/>
          </a:xfrm>
          <a:solidFill>
            <a:srgbClr val="CCFF66"/>
          </a:solidFill>
          <a:ln w="142875" cmpd="tri">
            <a:solidFill>
              <a:srgbClr val="00B050"/>
            </a:solidFill>
          </a:ln>
        </p:spPr>
        <p:txBody>
          <a:bodyPr>
            <a:noAutofit/>
          </a:bodyPr>
          <a:lstStyle/>
          <a:p>
            <a:r>
              <a:rPr lang="en-US" sz="8800" b="1" dirty="0" smtClean="0">
                <a:solidFill>
                  <a:srgbClr val="002060"/>
                </a:solidFill>
                <a:latin typeface="AR CENA" panose="02000000000000000000" pitchFamily="2" charset="0"/>
              </a:rPr>
              <a:t/>
            </a:r>
            <a:br>
              <a:rPr lang="en-US" sz="8800" b="1" dirty="0" smtClean="0">
                <a:solidFill>
                  <a:srgbClr val="002060"/>
                </a:solidFill>
                <a:latin typeface="AR CENA" panose="02000000000000000000" pitchFamily="2" charset="0"/>
              </a:rPr>
            </a:br>
            <a:r>
              <a:rPr lang="en-JM" sz="6600" b="1" dirty="0">
                <a:solidFill>
                  <a:srgbClr val="002060"/>
                </a:solidFill>
                <a:latin typeface="AR JULIAN" panose="02000000000000000000" pitchFamily="2" charset="0"/>
              </a:rPr>
              <a:t>Sunday School </a:t>
            </a:r>
            <a:br>
              <a:rPr lang="en-JM" sz="6600" b="1" dirty="0">
                <a:solidFill>
                  <a:srgbClr val="002060"/>
                </a:solidFill>
                <a:latin typeface="AR JULIAN" panose="02000000000000000000" pitchFamily="2" charset="0"/>
              </a:rPr>
            </a:br>
            <a:r>
              <a:rPr lang="en-JM" sz="6600" b="1" dirty="0">
                <a:solidFill>
                  <a:srgbClr val="002060"/>
                </a:solidFill>
                <a:latin typeface="AR JULIAN" panose="02000000000000000000" pitchFamily="2" charset="0"/>
              </a:rPr>
              <a:t>In Action:  </a:t>
            </a:r>
            <a:br>
              <a:rPr lang="en-JM" sz="6600" b="1" dirty="0">
                <a:solidFill>
                  <a:srgbClr val="002060"/>
                </a:solidFill>
                <a:latin typeface="AR JULIAN" panose="02000000000000000000" pitchFamily="2" charset="0"/>
              </a:rPr>
            </a:br>
            <a:r>
              <a:rPr lang="en-JM" sz="6600" b="1" dirty="0">
                <a:solidFill>
                  <a:srgbClr val="002060"/>
                </a:solidFill>
                <a:latin typeface="AR JULIAN" panose="02000000000000000000" pitchFamily="2" charset="0"/>
              </a:rPr>
              <a:t>Club Style</a:t>
            </a:r>
            <a:r>
              <a:rPr lang="en-US" sz="6600" b="1" dirty="0" smtClean="0">
                <a:solidFill>
                  <a:srgbClr val="002060"/>
                </a:solidFill>
                <a:latin typeface="AR JULIAN" panose="02000000000000000000" pitchFamily="2" charset="0"/>
              </a:rPr>
              <a:t/>
            </a:r>
            <a:br>
              <a:rPr lang="en-US" sz="6600" b="1" dirty="0" smtClean="0">
                <a:solidFill>
                  <a:srgbClr val="002060"/>
                </a:solidFill>
                <a:latin typeface="AR JULIAN" panose="02000000000000000000" pitchFamily="2" charset="0"/>
              </a:rPr>
            </a:br>
            <a:r>
              <a:rPr lang="en-US" sz="6600" b="1" dirty="0">
                <a:solidFill>
                  <a:srgbClr val="002060"/>
                </a:solidFill>
                <a:latin typeface="AR CENA" panose="02000000000000000000" pitchFamily="2" charset="0"/>
              </a:rPr>
              <a:t> </a:t>
            </a:r>
            <a:r>
              <a:rPr lang="en-JM" sz="6600" dirty="0">
                <a:solidFill>
                  <a:srgbClr val="002060"/>
                </a:solidFill>
                <a:latin typeface="AR CENA" panose="02000000000000000000" pitchFamily="2" charset="0"/>
              </a:rPr>
              <a:t/>
            </a:r>
            <a:br>
              <a:rPr lang="en-JM" sz="6600" dirty="0">
                <a:solidFill>
                  <a:srgbClr val="002060"/>
                </a:solidFill>
                <a:latin typeface="AR CENA" panose="02000000000000000000" pitchFamily="2" charset="0"/>
              </a:rPr>
            </a:br>
            <a:endParaRPr lang="en-JM" sz="6600" dirty="0">
              <a:solidFill>
                <a:srgbClr val="002060"/>
              </a:solidFill>
              <a:latin typeface="AR CENA" panose="02000000000000000000" pitchFamily="2" charset="0"/>
            </a:endParaRPr>
          </a:p>
        </p:txBody>
      </p:sp>
      <p:grpSp>
        <p:nvGrpSpPr>
          <p:cNvPr id="11" name="Group 10"/>
          <p:cNvGrpSpPr/>
          <p:nvPr/>
        </p:nvGrpSpPr>
        <p:grpSpPr>
          <a:xfrm>
            <a:off x="179512" y="1844824"/>
            <a:ext cx="6301367" cy="4824536"/>
            <a:chOff x="179512" y="1404195"/>
            <a:chExt cx="6914103" cy="5265165"/>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2919" y="1520788"/>
              <a:ext cx="2321418" cy="2088232"/>
            </a:xfrm>
            <a:prstGeom prst="rect">
              <a:avLst/>
            </a:prstGeom>
            <a:ln w="228600" cap="sq" cmpd="thickThin">
              <a:solidFill>
                <a:srgbClr val="FF0000"/>
              </a:solidFill>
              <a:prstDash val="solid"/>
              <a:miter lim="800000"/>
            </a:ln>
            <a:effectLst>
              <a:innerShdw blurRad="76200">
                <a:srgbClr val="000000"/>
              </a:innerShdw>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376935" y="4632934"/>
              <a:ext cx="1862198" cy="2208372"/>
            </a:xfrm>
            <a:prstGeom prst="rect">
              <a:avLst/>
            </a:prstGeom>
            <a:ln w="228600" cap="sq" cmpd="thickThin">
              <a:solidFill>
                <a:srgbClr val="CCECFF"/>
              </a:solidFill>
              <a:prstDash val="solid"/>
              <a:miter lim="800000"/>
            </a:ln>
            <a:effectLst>
              <a:innerShdw blurRad="76200">
                <a:srgbClr val="000000"/>
              </a:inn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59730" y="4038956"/>
              <a:ext cx="2650186" cy="2610622"/>
            </a:xfrm>
            <a:prstGeom prst="rect">
              <a:avLst/>
            </a:prstGeom>
            <a:ln w="228600" cap="sq" cmpd="thickThin">
              <a:solidFill>
                <a:srgbClr val="2C2FBA"/>
              </a:solidFill>
              <a:prstDash val="solid"/>
              <a:miter lim="800000"/>
            </a:ln>
            <a:effectLst>
              <a:innerShdw blurRad="76200">
                <a:srgbClr val="000000"/>
              </a:innerShd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8144" y="5344266"/>
              <a:ext cx="1225471" cy="1301217"/>
            </a:xfrm>
            <a:prstGeom prst="rect">
              <a:avLst/>
            </a:prstGeom>
            <a:ln w="228600" cap="sq" cmpd="thickThin">
              <a:solidFill>
                <a:srgbClr val="FF0066"/>
              </a:solidFill>
              <a:prstDash val="solid"/>
              <a:miter lim="800000"/>
            </a:ln>
            <a:effectLst>
              <a:innerShdw blurRad="76200">
                <a:srgbClr val="000000"/>
              </a:innerShdw>
            </a:effectLst>
          </p:spPr>
        </p:pic>
      </p:gr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536" y="188640"/>
            <a:ext cx="1355652" cy="12694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60813680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 presetClass="entr" presetSubtype="1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5471" r="44839"/>
          <a:stretch/>
        </p:blipFill>
        <p:spPr bwMode="auto">
          <a:xfrm flipH="1">
            <a:off x="-1" y="1192751"/>
            <a:ext cx="9143997" cy="56657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79712" y="29766"/>
            <a:ext cx="5169743" cy="1220136"/>
          </a:xfrm>
          <a:solidFill>
            <a:schemeClr val="bg1"/>
          </a:solidFill>
          <a:ln>
            <a:solidFill>
              <a:schemeClr val="bg1"/>
            </a:solidFill>
          </a:ln>
        </p:spPr>
        <p:txBody>
          <a:bodyPr>
            <a:normAutofit/>
          </a:bodyPr>
          <a:lstStyle/>
          <a:p>
            <a:r>
              <a:rPr lang="en-JM" sz="6000" b="1" dirty="0" smtClean="0">
                <a:solidFill>
                  <a:srgbClr val="002060"/>
                </a:solidFill>
                <a:latin typeface="AR JULIAN" panose="02000000000000000000" pitchFamily="2" charset="0"/>
              </a:rPr>
              <a:t>Club Style </a:t>
            </a:r>
            <a:endParaRPr lang="en-JM" sz="6000" b="1" dirty="0">
              <a:solidFill>
                <a:srgbClr val="002060"/>
              </a:solidFill>
              <a:latin typeface="AR JULIAN" panose="02000000000000000000" pitchFamily="2" charset="0"/>
            </a:endParaRPr>
          </a:p>
        </p:txBody>
      </p:sp>
      <p:sp>
        <p:nvSpPr>
          <p:cNvPr id="3" name="Content Placeholder 2"/>
          <p:cNvSpPr>
            <a:spLocks noGrp="1"/>
          </p:cNvSpPr>
          <p:nvPr>
            <p:ph idx="1"/>
          </p:nvPr>
        </p:nvSpPr>
        <p:spPr>
          <a:xfrm>
            <a:off x="323528" y="2420888"/>
            <a:ext cx="8496943" cy="4248472"/>
          </a:xfrm>
          <a:solidFill>
            <a:schemeClr val="bg1"/>
          </a:solidFill>
          <a:ln w="76200">
            <a:solidFill>
              <a:srgbClr val="2C2FBA"/>
            </a:solidFill>
          </a:ln>
        </p:spPr>
        <p:txBody>
          <a:bodyPr>
            <a:normAutofit/>
          </a:bodyPr>
          <a:lstStyle/>
          <a:p>
            <a:pPr marL="514350" indent="-514350">
              <a:buFont typeface="+mj-lt"/>
              <a:buAutoNum type="arabicPeriod"/>
            </a:pPr>
            <a:r>
              <a:rPr lang="en-JM" sz="4400" b="1" dirty="0" smtClean="0">
                <a:solidFill>
                  <a:schemeClr val="tx1">
                    <a:lumMod val="95000"/>
                    <a:lumOff val="5000"/>
                  </a:schemeClr>
                </a:solidFill>
                <a:latin typeface="AR JULIAN" panose="02000000000000000000" pitchFamily="2" charset="0"/>
              </a:rPr>
              <a:t>Establish </a:t>
            </a:r>
            <a:r>
              <a:rPr lang="en-JM" sz="4400" b="1" dirty="0" smtClean="0">
                <a:solidFill>
                  <a:schemeClr val="tx1">
                    <a:lumMod val="95000"/>
                    <a:lumOff val="5000"/>
                  </a:schemeClr>
                </a:solidFill>
                <a:latin typeface="AR JULIAN" panose="02000000000000000000" pitchFamily="2" charset="0"/>
              </a:rPr>
              <a:t>a Pal-Chum System</a:t>
            </a:r>
          </a:p>
          <a:p>
            <a:pPr marL="0" indent="0" algn="ctr">
              <a:buNone/>
            </a:pPr>
            <a:endParaRPr lang="en-JM" sz="1800" b="1" dirty="0" smtClean="0">
              <a:solidFill>
                <a:schemeClr val="tx1">
                  <a:lumMod val="95000"/>
                  <a:lumOff val="5000"/>
                </a:schemeClr>
              </a:solidFill>
            </a:endParaRPr>
          </a:p>
          <a:p>
            <a:pPr marL="0" indent="0" algn="just">
              <a:buNone/>
            </a:pPr>
            <a:endParaRPr lang="en-JM" sz="1800" b="1" dirty="0" smtClean="0">
              <a:solidFill>
                <a:schemeClr val="tx1">
                  <a:lumMod val="95000"/>
                  <a:lumOff val="5000"/>
                </a:schemeClr>
              </a:solidFill>
            </a:endParaRPr>
          </a:p>
          <a:p>
            <a:pPr marL="0" indent="0" algn="just">
              <a:buNone/>
            </a:pPr>
            <a:r>
              <a:rPr lang="en-JM" sz="3600" b="1" dirty="0" smtClean="0">
                <a:solidFill>
                  <a:schemeClr val="tx1">
                    <a:lumMod val="95000"/>
                    <a:lumOff val="5000"/>
                  </a:schemeClr>
                </a:solidFill>
              </a:rPr>
              <a:t>“</a:t>
            </a:r>
            <a:r>
              <a:rPr lang="en-JM" sz="3600" dirty="0">
                <a:solidFill>
                  <a:schemeClr val="tx1">
                    <a:lumMod val="95000"/>
                    <a:lumOff val="5000"/>
                  </a:schemeClr>
                </a:solidFill>
                <a:latin typeface="Berlin Sans FB" panose="020E0602020502020306" pitchFamily="34" charset="0"/>
              </a:rPr>
              <a:t>After this the Lord appointed seventy-two others and sent them </a:t>
            </a:r>
            <a:r>
              <a:rPr lang="en-JM" sz="3600" b="1" i="1" u="sng" dirty="0">
                <a:solidFill>
                  <a:srgbClr val="FF3300"/>
                </a:solidFill>
                <a:latin typeface="Baskerville Old Face" panose="02020602080505020303" pitchFamily="18" charset="0"/>
              </a:rPr>
              <a:t>two by </a:t>
            </a:r>
            <a:r>
              <a:rPr lang="en-JM" sz="3600" b="1" i="1" u="sng" dirty="0" smtClean="0">
                <a:solidFill>
                  <a:srgbClr val="FF3300"/>
                </a:solidFill>
                <a:latin typeface="Baskerville Old Face" panose="02020602080505020303" pitchFamily="18" charset="0"/>
              </a:rPr>
              <a:t>two</a:t>
            </a:r>
            <a:r>
              <a:rPr lang="en-JM" sz="3600" dirty="0" smtClean="0">
                <a:solidFill>
                  <a:schemeClr val="tx1">
                    <a:lumMod val="95000"/>
                    <a:lumOff val="5000"/>
                  </a:schemeClr>
                </a:solidFill>
                <a:latin typeface="Berlin Sans FB" panose="020E0602020502020306" pitchFamily="34" charset="0"/>
              </a:rPr>
              <a:t> ahead </a:t>
            </a:r>
            <a:r>
              <a:rPr lang="en-JM" sz="3600" dirty="0">
                <a:solidFill>
                  <a:schemeClr val="tx1">
                    <a:lumMod val="95000"/>
                    <a:lumOff val="5000"/>
                  </a:schemeClr>
                </a:solidFill>
                <a:latin typeface="Berlin Sans FB" panose="020E0602020502020306" pitchFamily="34" charset="0"/>
              </a:rPr>
              <a:t>of him to every town and place where he was about to go</a:t>
            </a:r>
            <a:r>
              <a:rPr lang="en-JM" sz="3600" dirty="0" smtClean="0">
                <a:solidFill>
                  <a:schemeClr val="tx1">
                    <a:lumMod val="95000"/>
                    <a:lumOff val="5000"/>
                  </a:schemeClr>
                </a:solidFill>
                <a:latin typeface="Berlin Sans FB" panose="020E0602020502020306" pitchFamily="34" charset="0"/>
              </a:rPr>
              <a:t>.” </a:t>
            </a:r>
            <a:r>
              <a:rPr lang="en-JM" sz="2400" i="1" dirty="0" smtClean="0">
                <a:solidFill>
                  <a:schemeClr val="tx1">
                    <a:lumMod val="95000"/>
                    <a:lumOff val="5000"/>
                  </a:schemeClr>
                </a:solidFill>
              </a:rPr>
              <a:t>Luke 10:1</a:t>
            </a:r>
            <a:endParaRPr lang="en-JM" i="1" dirty="0" smtClean="0">
              <a:solidFill>
                <a:schemeClr val="tx1">
                  <a:lumMod val="95000"/>
                  <a:lumOff val="5000"/>
                </a:schemeClr>
              </a:solidFill>
            </a:endParaRPr>
          </a:p>
          <a:p>
            <a:pPr marL="0" indent="0">
              <a:buNone/>
            </a:pPr>
            <a:endParaRPr lang="en-JM" b="1" dirty="0">
              <a:solidFill>
                <a:schemeClr val="tx1">
                  <a:lumMod val="95000"/>
                  <a:lumOff val="5000"/>
                </a:schemeClr>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233" y="232073"/>
            <a:ext cx="2088231" cy="1921356"/>
          </a:xfrm>
          <a:prstGeom prst="rect">
            <a:avLst/>
          </a:prstGeom>
          <a:solidFill>
            <a:schemeClr val="bg1"/>
          </a:solidFill>
          <a:ln w="228600" cap="sq" cmpd="thickThin">
            <a:solidFill>
              <a:srgbClr val="0996FF"/>
            </a:solidFill>
            <a:prstDash val="solid"/>
            <a:miter lim="800000"/>
          </a:ln>
          <a:effectLst>
            <a:innerShdw blurRad="76200">
              <a:srgbClr val="000000"/>
            </a:inn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2823" y="232073"/>
            <a:ext cx="2088231" cy="1921356"/>
          </a:xfrm>
          <a:prstGeom prst="rect">
            <a:avLst/>
          </a:prstGeom>
          <a:ln w="228600" cap="sq" cmpd="thickThin">
            <a:solidFill>
              <a:srgbClr val="FF9900"/>
            </a:solidFill>
            <a:prstDash val="solid"/>
            <a:miter lim="800000"/>
          </a:ln>
          <a:effectLst>
            <a:innerShdw blurRad="76200">
              <a:srgbClr val="000000"/>
            </a:innerShdw>
          </a:effectLst>
        </p:spPr>
      </p:pic>
    </p:spTree>
    <p:extLst>
      <p:ext uri="{BB962C8B-B14F-4D97-AF65-F5344CB8AC3E}">
        <p14:creationId xmlns:p14="http://schemas.microsoft.com/office/powerpoint/2010/main" val="396803203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5471"/>
          <a:stretch/>
        </p:blipFill>
        <p:spPr bwMode="auto">
          <a:xfrm flipH="1">
            <a:off x="2996" y="-5365"/>
            <a:ext cx="9141003" cy="68638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 y="0"/>
            <a:ext cx="8869620" cy="1143000"/>
          </a:xfrm>
          <a:noFill/>
        </p:spPr>
        <p:txBody>
          <a:bodyPr>
            <a:normAutofit/>
          </a:bodyPr>
          <a:lstStyle/>
          <a:p>
            <a:pPr algn="r"/>
            <a:r>
              <a:rPr lang="en-JM" sz="5400" b="1" dirty="0" smtClean="0">
                <a:solidFill>
                  <a:srgbClr val="FFFF00"/>
                </a:solidFill>
                <a:latin typeface="AR JULIAN" panose="02000000000000000000" pitchFamily="2" charset="0"/>
              </a:rPr>
              <a:t>Baptismal Membership</a:t>
            </a:r>
            <a:endParaRPr lang="en-JM" sz="5400" b="1" dirty="0">
              <a:solidFill>
                <a:srgbClr val="FFFF00"/>
              </a:solidFill>
              <a:latin typeface="AR JULIAN" panose="02000000000000000000" pitchFamily="2" charset="0"/>
            </a:endParaRPr>
          </a:p>
        </p:txBody>
      </p:sp>
      <p:sp>
        <p:nvSpPr>
          <p:cNvPr id="3" name="Content Placeholder 2"/>
          <p:cNvSpPr>
            <a:spLocks noGrp="1"/>
          </p:cNvSpPr>
          <p:nvPr>
            <p:ph idx="1"/>
          </p:nvPr>
        </p:nvSpPr>
        <p:spPr>
          <a:xfrm>
            <a:off x="117728" y="1196752"/>
            <a:ext cx="8941628" cy="5616624"/>
          </a:xfrm>
          <a:solidFill>
            <a:schemeClr val="bg1"/>
          </a:solidFill>
          <a:ln>
            <a:solidFill>
              <a:srgbClr val="2C2FBA"/>
            </a:solidFill>
          </a:ln>
        </p:spPr>
        <p:txBody>
          <a:bodyPr>
            <a:normAutofit fontScale="85000" lnSpcReduction="20000"/>
          </a:bodyPr>
          <a:lstStyle/>
          <a:p>
            <a:pPr marL="0" indent="0">
              <a:buNone/>
            </a:pPr>
            <a:r>
              <a:rPr lang="en-JM" sz="3600" b="1" dirty="0" smtClean="0">
                <a:solidFill>
                  <a:srgbClr val="002060"/>
                </a:solidFill>
                <a:latin typeface="AR JULIAN" panose="02000000000000000000" pitchFamily="2" charset="0"/>
              </a:rPr>
              <a:t>2.	All students are members of </a:t>
            </a:r>
            <a:r>
              <a:rPr lang="en-JM" sz="3600" b="1" dirty="0" smtClean="0">
                <a:solidFill>
                  <a:srgbClr val="002060"/>
                </a:solidFill>
                <a:latin typeface="AR JULIAN" panose="02000000000000000000" pitchFamily="2" charset="0"/>
              </a:rPr>
              <a:t>the </a:t>
            </a:r>
            <a:r>
              <a:rPr lang="en-JM" sz="3600" b="1" dirty="0" smtClean="0">
                <a:solidFill>
                  <a:srgbClr val="002060"/>
                </a:solidFill>
                <a:latin typeface="AR JULIAN" panose="02000000000000000000" pitchFamily="2" charset="0"/>
              </a:rPr>
              <a:t>	church </a:t>
            </a:r>
            <a:r>
              <a:rPr lang="en-JM" sz="3600" b="1" dirty="0" smtClean="0">
                <a:solidFill>
                  <a:srgbClr val="002060"/>
                </a:solidFill>
                <a:latin typeface="AR JULIAN" panose="02000000000000000000" pitchFamily="2" charset="0"/>
              </a:rPr>
              <a:t>	and </a:t>
            </a:r>
            <a:r>
              <a:rPr lang="en-JM" sz="3600" b="1" dirty="0" smtClean="0">
                <a:solidFill>
                  <a:srgbClr val="002060"/>
                </a:solidFill>
                <a:latin typeface="AR JULIAN" panose="02000000000000000000" pitchFamily="2" charset="0"/>
              </a:rPr>
              <a:t>kingdom of God </a:t>
            </a:r>
            <a:r>
              <a:rPr lang="en-JM" sz="3600" b="1" dirty="0" smtClean="0">
                <a:solidFill>
                  <a:srgbClr val="002060"/>
                </a:solidFill>
                <a:latin typeface="AR JULIAN" panose="02000000000000000000" pitchFamily="2" charset="0"/>
              </a:rPr>
              <a:t>through their 	baptism</a:t>
            </a:r>
            <a:endParaRPr lang="en-JM" sz="3600" b="1" dirty="0" smtClean="0">
              <a:solidFill>
                <a:srgbClr val="002060"/>
              </a:solidFill>
              <a:latin typeface="AR JULIAN" panose="02000000000000000000" pitchFamily="2" charset="0"/>
            </a:endParaRPr>
          </a:p>
          <a:p>
            <a:pPr marL="0" indent="0">
              <a:buNone/>
            </a:pPr>
            <a:endParaRPr lang="en-JM" sz="1800" b="1" i="1" dirty="0" smtClean="0">
              <a:solidFill>
                <a:srgbClr val="002060"/>
              </a:solidFill>
            </a:endParaRPr>
          </a:p>
          <a:p>
            <a:pPr marL="0" indent="0" algn="just">
              <a:buNone/>
            </a:pPr>
            <a:r>
              <a:rPr lang="en-JM" sz="3900" b="1" i="1" dirty="0" smtClean="0">
                <a:solidFill>
                  <a:srgbClr val="002060"/>
                </a:solidFill>
              </a:rPr>
              <a:t>“</a:t>
            </a:r>
            <a:r>
              <a:rPr lang="en-JM" sz="3800" dirty="0" smtClean="0">
                <a:solidFill>
                  <a:srgbClr val="002060"/>
                </a:solidFill>
                <a:latin typeface="Baskerville Old Face" panose="02020602080505020303" pitchFamily="18" charset="0"/>
              </a:rPr>
              <a:t>Then little children were being brought to him in order that he might bless them. The disciples spoke sternly to those who brought them;  but Jesus said</a:t>
            </a:r>
            <a:r>
              <a:rPr lang="en-JM" sz="3800" dirty="0" smtClean="0">
                <a:solidFill>
                  <a:srgbClr val="002060"/>
                </a:solidFill>
                <a:latin typeface="Baskerville Old Face" panose="02020602080505020303" pitchFamily="18" charset="0"/>
              </a:rPr>
              <a:t>,				“</a:t>
            </a:r>
            <a:r>
              <a:rPr lang="en-JM" sz="3800" dirty="0" smtClean="0">
                <a:solidFill>
                  <a:srgbClr val="002060"/>
                </a:solidFill>
                <a:latin typeface="Baskerville Old Face" panose="02020602080505020303" pitchFamily="18" charset="0"/>
              </a:rPr>
              <a:t>Let the little children come to me, </a:t>
            </a:r>
            <a:r>
              <a:rPr lang="en-JM" sz="3800" dirty="0" smtClean="0">
                <a:solidFill>
                  <a:srgbClr val="002060"/>
                </a:solidFill>
                <a:latin typeface="Baskerville Old Face" panose="02020602080505020303" pitchFamily="18" charset="0"/>
              </a:rPr>
              <a:t>			and </a:t>
            </a:r>
            <a:r>
              <a:rPr lang="en-JM" sz="3800" dirty="0" smtClean="0">
                <a:solidFill>
                  <a:srgbClr val="002060"/>
                </a:solidFill>
                <a:latin typeface="Baskerville Old Face" panose="02020602080505020303" pitchFamily="18" charset="0"/>
              </a:rPr>
              <a:t>do not stop them; for it is to such </a:t>
            </a:r>
            <a:r>
              <a:rPr lang="en-JM" sz="3800" dirty="0" smtClean="0">
                <a:solidFill>
                  <a:srgbClr val="002060"/>
                </a:solidFill>
                <a:latin typeface="Baskerville Old Face" panose="02020602080505020303" pitchFamily="18" charset="0"/>
              </a:rPr>
              <a:t>			as </a:t>
            </a:r>
            <a:r>
              <a:rPr lang="en-JM" sz="3800" dirty="0" smtClean="0">
                <a:solidFill>
                  <a:srgbClr val="002060"/>
                </a:solidFill>
                <a:latin typeface="Baskerville Old Face" panose="02020602080505020303" pitchFamily="18" charset="0"/>
              </a:rPr>
              <a:t>these that the kingdom of heaven </a:t>
            </a:r>
            <a:r>
              <a:rPr lang="en-JM" sz="3800" dirty="0" smtClean="0">
                <a:solidFill>
                  <a:srgbClr val="002060"/>
                </a:solidFill>
                <a:latin typeface="Baskerville Old Face" panose="02020602080505020303" pitchFamily="18" charset="0"/>
              </a:rPr>
              <a:t>			belongs</a:t>
            </a:r>
            <a:r>
              <a:rPr lang="en-JM" sz="3800" dirty="0" smtClean="0">
                <a:solidFill>
                  <a:srgbClr val="002060"/>
                </a:solidFill>
                <a:latin typeface="Baskerville Old Face" panose="02020602080505020303" pitchFamily="18" charset="0"/>
              </a:rPr>
              <a:t>.”  And he laid his hands on </a:t>
            </a:r>
            <a:r>
              <a:rPr lang="en-JM" sz="3800" dirty="0" smtClean="0">
                <a:solidFill>
                  <a:srgbClr val="002060"/>
                </a:solidFill>
                <a:latin typeface="Baskerville Old Face" panose="02020602080505020303" pitchFamily="18" charset="0"/>
              </a:rPr>
              <a:t>			them </a:t>
            </a:r>
            <a:r>
              <a:rPr lang="en-JM" sz="3800" dirty="0" smtClean="0">
                <a:solidFill>
                  <a:srgbClr val="002060"/>
                </a:solidFill>
                <a:latin typeface="Baskerville Old Face" panose="02020602080505020303" pitchFamily="18" charset="0"/>
              </a:rPr>
              <a:t>and went on his way.</a:t>
            </a:r>
            <a:r>
              <a:rPr lang="en-JM" sz="4700" b="1" dirty="0" smtClean="0">
                <a:solidFill>
                  <a:srgbClr val="002060"/>
                </a:solidFill>
                <a:latin typeface="Baskerville Old Face" panose="02020602080505020303" pitchFamily="18" charset="0"/>
              </a:rPr>
              <a:t>” </a:t>
            </a:r>
            <a:r>
              <a:rPr lang="en-JM" sz="3900" b="1" i="1" dirty="0" smtClean="0">
                <a:solidFill>
                  <a:srgbClr val="002060"/>
                </a:solidFill>
              </a:rPr>
              <a:t>								</a:t>
            </a:r>
            <a:r>
              <a:rPr lang="en-JM" sz="2400" i="1" dirty="0" smtClean="0">
                <a:solidFill>
                  <a:srgbClr val="002060"/>
                </a:solidFill>
              </a:rPr>
              <a:t>Matthew </a:t>
            </a:r>
            <a:r>
              <a:rPr lang="en-JM" sz="2400" i="1" dirty="0" smtClean="0">
                <a:solidFill>
                  <a:srgbClr val="002060"/>
                </a:solidFill>
              </a:rPr>
              <a:t>19:13-15. </a:t>
            </a:r>
            <a:endParaRPr lang="en-JM" sz="4800" i="1" dirty="0" smtClean="0">
              <a:solidFill>
                <a:srgbClr val="002060"/>
              </a:solidFill>
            </a:endParaRPr>
          </a:p>
          <a:p>
            <a:pPr marL="0" indent="0">
              <a:buNone/>
            </a:pPr>
            <a:endParaRPr lang="en-JM" sz="4800" b="1" dirty="0">
              <a:solidFill>
                <a:srgbClr val="00206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 y="4149080"/>
            <a:ext cx="2748940" cy="2687156"/>
          </a:xfrm>
          <a:prstGeom prst="rect">
            <a:avLst/>
          </a:prstGeom>
          <a:ln>
            <a:noFill/>
          </a:ln>
          <a:effectLst>
            <a:softEdge rad="112500"/>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113283"/>
            <a:ext cx="1080120" cy="10114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941374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5471"/>
          <a:stretch/>
        </p:blipFill>
        <p:spPr bwMode="auto">
          <a:xfrm flipH="1">
            <a:off x="2996" y="-5365"/>
            <a:ext cx="9141003" cy="68638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87624" y="116632"/>
            <a:ext cx="7848872" cy="1800200"/>
          </a:xfrm>
          <a:noFill/>
        </p:spPr>
        <p:txBody>
          <a:bodyPr>
            <a:noAutofit/>
          </a:bodyPr>
          <a:lstStyle/>
          <a:p>
            <a:r>
              <a:rPr lang="en-JM" sz="4800" b="1" dirty="0" smtClean="0">
                <a:solidFill>
                  <a:srgbClr val="FFFF00"/>
                </a:solidFill>
                <a:latin typeface="AR JULIAN" panose="02000000000000000000" pitchFamily="2" charset="0"/>
              </a:rPr>
              <a:t>We go to Sunday </a:t>
            </a:r>
            <a:r>
              <a:rPr lang="en-JM" sz="4800" b="1" dirty="0" smtClean="0">
                <a:solidFill>
                  <a:srgbClr val="FFFF00"/>
                </a:solidFill>
                <a:latin typeface="AR JULIAN" panose="02000000000000000000" pitchFamily="2" charset="0"/>
              </a:rPr>
              <a:t>School to:</a:t>
            </a:r>
            <a:endParaRPr lang="en-JM" sz="4800" b="1" dirty="0">
              <a:solidFill>
                <a:srgbClr val="FFFF00"/>
              </a:solidFill>
              <a:latin typeface="AR JULIAN" panose="02000000000000000000" pitchFamily="2" charset="0"/>
            </a:endParaRPr>
          </a:p>
        </p:txBody>
      </p:sp>
      <p:sp>
        <p:nvSpPr>
          <p:cNvPr id="3" name="Content Placeholder 2"/>
          <p:cNvSpPr>
            <a:spLocks noGrp="1"/>
          </p:cNvSpPr>
          <p:nvPr>
            <p:ph idx="1"/>
          </p:nvPr>
        </p:nvSpPr>
        <p:spPr>
          <a:xfrm>
            <a:off x="179512" y="2420888"/>
            <a:ext cx="8784976" cy="4248472"/>
          </a:xfrm>
          <a:solidFill>
            <a:schemeClr val="bg1"/>
          </a:solidFill>
        </p:spPr>
        <p:txBody>
          <a:bodyPr>
            <a:normAutofit/>
          </a:bodyPr>
          <a:lstStyle/>
          <a:p>
            <a:pPr marL="742950" indent="-742950">
              <a:buAutoNum type="arabicPeriod"/>
            </a:pPr>
            <a:r>
              <a:rPr lang="en-JM" sz="3600" b="1" dirty="0" smtClean="0">
                <a:latin typeface="AR JULIAN" panose="02000000000000000000" pitchFamily="2" charset="0"/>
              </a:rPr>
              <a:t>Learn </a:t>
            </a:r>
            <a:r>
              <a:rPr lang="en-JM" sz="3600" b="1" dirty="0" smtClean="0">
                <a:latin typeface="AR JULIAN" panose="02000000000000000000" pitchFamily="2" charset="0"/>
              </a:rPr>
              <a:t>more about </a:t>
            </a:r>
            <a:r>
              <a:rPr lang="en-JM" sz="3600" b="1" dirty="0" smtClean="0">
                <a:latin typeface="AR JULIAN" panose="02000000000000000000" pitchFamily="2" charset="0"/>
              </a:rPr>
              <a:t>God</a:t>
            </a:r>
          </a:p>
          <a:p>
            <a:pPr marL="742950" indent="-742950">
              <a:buAutoNum type="arabicPeriod"/>
            </a:pPr>
            <a:r>
              <a:rPr lang="en-JM" sz="3600" b="1" dirty="0" smtClean="0">
                <a:latin typeface="AR JULIAN" panose="02000000000000000000" pitchFamily="2" charset="0"/>
              </a:rPr>
              <a:t>Learn the Bible </a:t>
            </a:r>
          </a:p>
          <a:p>
            <a:pPr marL="742950" indent="-742950">
              <a:buAutoNum type="arabicPeriod"/>
            </a:pPr>
            <a:r>
              <a:rPr lang="en-JM" sz="3600" b="1" dirty="0" smtClean="0">
                <a:latin typeface="AR JULIAN" panose="02000000000000000000" pitchFamily="2" charset="0"/>
              </a:rPr>
              <a:t>Grow Spiritually</a:t>
            </a:r>
          </a:p>
          <a:p>
            <a:pPr marL="742950" indent="-742950">
              <a:buAutoNum type="arabicPeriod"/>
            </a:pPr>
            <a:r>
              <a:rPr lang="en-JM" sz="3600" b="1" dirty="0" smtClean="0">
                <a:latin typeface="AR JULIAN" panose="02000000000000000000" pitchFamily="2" charset="0"/>
              </a:rPr>
              <a:t>Work together </a:t>
            </a:r>
            <a:r>
              <a:rPr lang="en-JM" sz="3600" b="1" dirty="0" smtClean="0">
                <a:latin typeface="AR JULIAN" panose="02000000000000000000" pitchFamily="2" charset="0"/>
              </a:rPr>
              <a:t>for mutual </a:t>
            </a:r>
            <a:r>
              <a:rPr lang="en-JM" sz="3600" b="1" dirty="0" smtClean="0">
                <a:latin typeface="AR JULIAN" panose="02000000000000000000" pitchFamily="2" charset="0"/>
              </a:rPr>
              <a:t>benefit </a:t>
            </a:r>
            <a:endParaRPr lang="en-JM" sz="3600" b="1" dirty="0" smtClean="0">
              <a:latin typeface="AR JULIAN" panose="02000000000000000000" pitchFamily="2" charset="0"/>
            </a:endParaRPr>
          </a:p>
          <a:p>
            <a:pPr marL="742950" indent="-742950">
              <a:buAutoNum type="arabicPeriod"/>
            </a:pPr>
            <a:r>
              <a:rPr lang="en-JM" sz="3600" b="1" dirty="0" smtClean="0">
                <a:latin typeface="AR JULIAN" panose="02000000000000000000" pitchFamily="2" charset="0"/>
              </a:rPr>
              <a:t>Make </a:t>
            </a:r>
            <a:r>
              <a:rPr lang="en-JM" sz="3600" b="1" dirty="0" smtClean="0">
                <a:latin typeface="AR JULIAN" panose="02000000000000000000" pitchFamily="2" charset="0"/>
              </a:rPr>
              <a:t>friends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85291"/>
            <a:ext cx="1080120" cy="10114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2635022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3">
                                            <p:txEl>
                                              <p:pRg st="3" end="3"/>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5471"/>
          <a:stretch/>
        </p:blipFill>
        <p:spPr bwMode="auto">
          <a:xfrm flipH="1">
            <a:off x="2996" y="-5365"/>
            <a:ext cx="9141003" cy="68638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6765" y="116632"/>
            <a:ext cx="8767723" cy="1143000"/>
          </a:xfrm>
          <a:solidFill>
            <a:srgbClr val="CCFF66"/>
          </a:solidFill>
        </p:spPr>
        <p:txBody>
          <a:bodyPr>
            <a:noAutofit/>
          </a:bodyPr>
          <a:lstStyle/>
          <a:p>
            <a:pPr algn="r"/>
            <a:r>
              <a:rPr lang="en-JM" sz="5300" b="1" dirty="0" smtClean="0">
                <a:solidFill>
                  <a:srgbClr val="002060"/>
                </a:solidFill>
                <a:latin typeface="AR JULIAN" panose="02000000000000000000" pitchFamily="2" charset="0"/>
              </a:rPr>
              <a:t>Sunday School Motto:</a:t>
            </a:r>
            <a:endParaRPr lang="en-JM" sz="5300" b="1" dirty="0">
              <a:solidFill>
                <a:srgbClr val="002060"/>
              </a:solidFill>
              <a:latin typeface="AR JULIAN" panose="02000000000000000000" pitchFamily="2" charset="0"/>
            </a:endParaRPr>
          </a:p>
        </p:txBody>
      </p:sp>
      <p:sp>
        <p:nvSpPr>
          <p:cNvPr id="3" name="Content Placeholder 2"/>
          <p:cNvSpPr>
            <a:spLocks noGrp="1"/>
          </p:cNvSpPr>
          <p:nvPr>
            <p:ph idx="1"/>
          </p:nvPr>
        </p:nvSpPr>
        <p:spPr>
          <a:xfrm>
            <a:off x="341472" y="1556792"/>
            <a:ext cx="8551008" cy="4824536"/>
          </a:xfrm>
          <a:solidFill>
            <a:srgbClr val="CCFF33"/>
          </a:solidFill>
          <a:ln w="28575">
            <a:solidFill>
              <a:srgbClr val="FF3300"/>
            </a:solidFill>
          </a:ln>
        </p:spPr>
        <p:txBody>
          <a:bodyPr>
            <a:normAutofit/>
          </a:bodyPr>
          <a:lstStyle/>
          <a:p>
            <a:pPr marL="742950" indent="-742950">
              <a:buAutoNum type="arabicPeriod"/>
            </a:pPr>
            <a:endParaRPr lang="en-JM" sz="5400" b="1" dirty="0" smtClean="0">
              <a:solidFill>
                <a:srgbClr val="002060"/>
              </a:solidFill>
              <a:latin typeface="Agency FB" panose="020B0503020202020204" pitchFamily="34" charset="0"/>
            </a:endParaRPr>
          </a:p>
          <a:p>
            <a:pPr marL="742950" indent="-742950">
              <a:buAutoNum type="arabicPeriod"/>
            </a:pPr>
            <a:endParaRPr lang="en-JM" sz="2000" b="1" dirty="0">
              <a:solidFill>
                <a:srgbClr val="002060"/>
              </a:solidFill>
              <a:latin typeface="Agency FB" panose="020B0503020202020204" pitchFamily="34" charset="0"/>
            </a:endParaRPr>
          </a:p>
          <a:p>
            <a:pPr marL="0" indent="0" algn="ctr">
              <a:buNone/>
            </a:pPr>
            <a:r>
              <a:rPr lang="en-JM" sz="4800" b="1" dirty="0" smtClean="0">
                <a:solidFill>
                  <a:srgbClr val="002060"/>
                </a:solidFill>
                <a:latin typeface="Berlin Sans FB Demi" panose="020E0802020502020306" pitchFamily="34" charset="0"/>
              </a:rPr>
              <a:t>“Everyone deserves to hear about God: </a:t>
            </a:r>
          </a:p>
          <a:p>
            <a:pPr marL="0" indent="0" algn="ctr">
              <a:buNone/>
            </a:pPr>
            <a:r>
              <a:rPr lang="en-JM" sz="4000" b="1" dirty="0" smtClean="0">
                <a:solidFill>
                  <a:srgbClr val="002060"/>
                </a:solidFill>
                <a:latin typeface="AR JULIAN" panose="02000000000000000000" pitchFamily="2" charset="0"/>
              </a:rPr>
              <a:t>TELL </a:t>
            </a:r>
            <a:r>
              <a:rPr lang="en-JM" sz="4000" b="1" dirty="0" smtClean="0">
                <a:solidFill>
                  <a:srgbClr val="002060"/>
                </a:solidFill>
                <a:latin typeface="AR JULIAN" panose="02000000000000000000" pitchFamily="2" charset="0"/>
              </a:rPr>
              <a:t>THEM”</a:t>
            </a:r>
            <a:endParaRPr lang="en-JM" sz="4000" b="1" dirty="0" smtClean="0">
              <a:solidFill>
                <a:srgbClr val="002060"/>
              </a:solidFill>
              <a:latin typeface="AR JULIAN" panose="02000000000000000000" pitchFamily="2" charset="0"/>
            </a:endParaRPr>
          </a:p>
        </p:txBody>
      </p:sp>
      <p:grpSp>
        <p:nvGrpSpPr>
          <p:cNvPr id="10" name="Group 9"/>
          <p:cNvGrpSpPr/>
          <p:nvPr/>
        </p:nvGrpSpPr>
        <p:grpSpPr>
          <a:xfrm>
            <a:off x="568127" y="1494101"/>
            <a:ext cx="8099786" cy="4962420"/>
            <a:chOff x="568127" y="1494101"/>
            <a:chExt cx="8099786" cy="496242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3961" y="5594291"/>
              <a:ext cx="1019760" cy="806087"/>
            </a:xfrm>
            <a:prstGeom prst="rect">
              <a:avLst/>
            </a:prstGeom>
            <a:ln w="228600" cap="sq" cmpd="thickThin">
              <a:solidFill>
                <a:srgbClr val="FF3300"/>
              </a:solidFill>
              <a:prstDash val="solid"/>
              <a:miter lim="800000"/>
            </a:ln>
            <a:effectLst>
              <a:innerShdw blurRad="76200">
                <a:srgbClr val="000000"/>
              </a:inn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3961" y="1520092"/>
              <a:ext cx="1023952" cy="900796"/>
            </a:xfrm>
            <a:prstGeom prst="rect">
              <a:avLst/>
            </a:prstGeom>
            <a:ln w="228600" cap="sq" cmpd="thickThin">
              <a:solidFill>
                <a:srgbClr val="FF3300"/>
              </a:solidFill>
              <a:prstDash val="solid"/>
              <a:miter lim="800000"/>
            </a:ln>
            <a:effectLst>
              <a:innerShdw blurRad="76200">
                <a:srgbClr val="000000"/>
              </a:inn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56097" y="1509941"/>
              <a:ext cx="862230" cy="830550"/>
            </a:xfrm>
            <a:prstGeom prst="rect">
              <a:avLst/>
            </a:prstGeom>
            <a:ln w="228600" cap="sq" cmpd="thickThin">
              <a:solidFill>
                <a:srgbClr val="FF3300"/>
              </a:solidFill>
              <a:prstDash val="solid"/>
              <a:miter lim="800000"/>
            </a:ln>
            <a:effectLst>
              <a:innerShdw blurRad="76200">
                <a:srgbClr val="000000"/>
              </a:innerShd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58514" y="5603904"/>
              <a:ext cx="862230" cy="843004"/>
            </a:xfrm>
            <a:prstGeom prst="rect">
              <a:avLst/>
            </a:prstGeom>
            <a:ln w="228600" cap="sq" cmpd="thickThin">
              <a:solidFill>
                <a:srgbClr val="FF3300"/>
              </a:solidFill>
              <a:prstDash val="solid"/>
              <a:miter lim="800000"/>
            </a:ln>
            <a:effectLst>
              <a:innerShdw blurRad="76200">
                <a:srgbClr val="000000"/>
              </a:innerShdw>
            </a:effectLst>
          </p:spPr>
        </p:pic>
      </p:gr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528" y="185291"/>
            <a:ext cx="1080120" cy="10114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67625453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
                                            <p:txEl>
                                              <p:pRg st="2" end="2"/>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5471"/>
          <a:stretch/>
        </p:blipFill>
        <p:spPr bwMode="auto">
          <a:xfrm flipH="1">
            <a:off x="2996" y="-5365"/>
            <a:ext cx="9141003" cy="68638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3528" y="232073"/>
            <a:ext cx="8424935" cy="1143000"/>
          </a:xfrm>
          <a:solidFill>
            <a:srgbClr val="CCFF33"/>
          </a:solidFill>
          <a:ln>
            <a:solidFill>
              <a:srgbClr val="FF3300"/>
            </a:solidFill>
          </a:ln>
        </p:spPr>
        <p:txBody>
          <a:bodyPr>
            <a:noAutofit/>
          </a:bodyPr>
          <a:lstStyle/>
          <a:p>
            <a:pPr algn="r"/>
            <a:r>
              <a:rPr lang="en-JM" sz="4800" b="1" dirty="0" smtClean="0">
                <a:solidFill>
                  <a:srgbClr val="002060"/>
                </a:solidFill>
                <a:latin typeface="AR JULIAN" panose="02000000000000000000" pitchFamily="2" charset="0"/>
              </a:rPr>
              <a:t>Sunday School Prayer:</a:t>
            </a:r>
            <a:endParaRPr lang="en-JM" sz="4800" b="1" dirty="0">
              <a:solidFill>
                <a:srgbClr val="002060"/>
              </a:solidFill>
              <a:latin typeface="AR JULIAN" panose="02000000000000000000" pitchFamily="2" charset="0"/>
            </a:endParaRPr>
          </a:p>
        </p:txBody>
      </p:sp>
      <p:sp>
        <p:nvSpPr>
          <p:cNvPr id="3" name="Content Placeholder 2"/>
          <p:cNvSpPr>
            <a:spLocks noGrp="1"/>
          </p:cNvSpPr>
          <p:nvPr>
            <p:ph idx="1"/>
          </p:nvPr>
        </p:nvSpPr>
        <p:spPr>
          <a:xfrm>
            <a:off x="352103" y="1541934"/>
            <a:ext cx="8424936" cy="5085184"/>
          </a:xfrm>
          <a:solidFill>
            <a:schemeClr val="bg1">
              <a:lumMod val="95000"/>
            </a:schemeClr>
          </a:solidFill>
          <a:ln w="38100">
            <a:solidFill>
              <a:srgbClr val="FF3300"/>
            </a:solidFill>
          </a:ln>
        </p:spPr>
        <p:txBody>
          <a:bodyPr>
            <a:noAutofit/>
          </a:bodyPr>
          <a:lstStyle/>
          <a:p>
            <a:pPr marL="0" indent="0" algn="ctr">
              <a:buNone/>
            </a:pPr>
            <a:r>
              <a:rPr lang="en-JM" sz="3700" b="1" dirty="0" smtClean="0">
                <a:latin typeface="Baskerville Old Face" panose="02020602080505020303" pitchFamily="18" charset="0"/>
              </a:rPr>
              <a:t>Lord, Jesus teach us how to live,                                                                                                       </a:t>
            </a:r>
            <a:r>
              <a:rPr lang="en-JM" sz="3700" b="1" dirty="0" smtClean="0">
                <a:latin typeface="Baskerville Old Face" panose="02020602080505020303" pitchFamily="18" charset="0"/>
              </a:rPr>
              <a:t>to </a:t>
            </a:r>
            <a:r>
              <a:rPr lang="en-JM" sz="3700" b="1" dirty="0" smtClean="0">
                <a:latin typeface="Baskerville Old Face" panose="02020602080505020303" pitchFamily="18" charset="0"/>
              </a:rPr>
              <a:t>worship, pray and forgive                                                                                                                  We need your wisdom as we grow	                                                                                              Your will and plans to strive to </a:t>
            </a:r>
            <a:r>
              <a:rPr lang="en-JM" sz="3700" b="1" dirty="0" smtClean="0">
                <a:latin typeface="Baskerville Old Face" panose="02020602080505020303" pitchFamily="18" charset="0"/>
              </a:rPr>
              <a:t>know                   Give </a:t>
            </a:r>
            <a:r>
              <a:rPr lang="en-JM" sz="3700" b="1" dirty="0" smtClean="0">
                <a:latin typeface="Baskerville Old Face" panose="02020602080505020303" pitchFamily="18" charset="0"/>
              </a:rPr>
              <a:t>us your grace to grow and learn                                                                                                     And from your way to never turn	                                                                                                         May in our world your love increase                                                                                                  ‘till every child knows your peace.                       Amen </a:t>
            </a:r>
            <a:endParaRPr lang="en-JM" sz="3700" b="1" dirty="0">
              <a:latin typeface="Baskerville Old Face" panose="02020602080505020303"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257299"/>
            <a:ext cx="1080120" cy="10114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26196954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5472" r="32264"/>
          <a:stretch/>
        </p:blipFill>
        <p:spPr bwMode="auto">
          <a:xfrm flipH="1">
            <a:off x="-21654" y="-5365"/>
            <a:ext cx="9165654" cy="68638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843808" y="548680"/>
            <a:ext cx="5040560" cy="5876077"/>
          </a:xfrm>
          <a:solidFill>
            <a:srgbClr val="FF3300"/>
          </a:solidFill>
          <a:ln w="38100">
            <a:solidFill>
              <a:srgbClr val="92D050"/>
            </a:solidFill>
          </a:ln>
        </p:spPr>
        <p:txBody>
          <a:bodyPr>
            <a:noAutofit/>
          </a:bodyPr>
          <a:lstStyle/>
          <a:p>
            <a:pPr marL="0" indent="0">
              <a:lnSpc>
                <a:spcPts val="13800"/>
              </a:lnSpc>
              <a:buNone/>
            </a:pPr>
            <a:r>
              <a:rPr lang="en-JM" sz="8000" b="1" dirty="0" smtClean="0">
                <a:solidFill>
                  <a:schemeClr val="bg1"/>
                </a:solidFill>
                <a:latin typeface="Berlin Sans FB" panose="020E0602020502020306" pitchFamily="34" charset="0"/>
              </a:rPr>
              <a:t>A</a:t>
            </a:r>
            <a:r>
              <a:rPr lang="en-JM" sz="6600" b="1" dirty="0" smtClean="0">
                <a:solidFill>
                  <a:schemeClr val="bg1"/>
                </a:solidFill>
                <a:latin typeface="Baskerville Old Face" panose="02020602080505020303" pitchFamily="18" charset="0"/>
              </a:rPr>
              <a:t> </a:t>
            </a:r>
            <a:r>
              <a:rPr lang="en-JM" sz="5400" b="1" i="1" dirty="0" smtClean="0">
                <a:solidFill>
                  <a:schemeClr val="bg1"/>
                </a:solidFill>
                <a:latin typeface="Baskerville Old Face" panose="02020602080505020303" pitchFamily="18" charset="0"/>
              </a:rPr>
              <a:t>(Attract)                                  </a:t>
            </a:r>
            <a:r>
              <a:rPr lang="en-JM" sz="8800" b="1" dirty="0" smtClean="0">
                <a:solidFill>
                  <a:schemeClr val="bg1"/>
                </a:solidFill>
                <a:latin typeface="Berlin Sans FB" panose="020E0602020502020306" pitchFamily="34" charset="0"/>
              </a:rPr>
              <a:t>I</a:t>
            </a:r>
            <a:r>
              <a:rPr lang="en-JM" sz="6600" b="1" dirty="0" smtClean="0">
                <a:solidFill>
                  <a:schemeClr val="bg1"/>
                </a:solidFill>
                <a:latin typeface="Baskerville Old Face" panose="02020602080505020303" pitchFamily="18" charset="0"/>
              </a:rPr>
              <a:t>  </a:t>
            </a:r>
            <a:r>
              <a:rPr lang="en-JM" sz="4400" b="1" i="1" dirty="0" smtClean="0">
                <a:solidFill>
                  <a:schemeClr val="bg1"/>
                </a:solidFill>
                <a:latin typeface="Baskerville Old Face" panose="02020602080505020303" pitchFamily="18" charset="0"/>
              </a:rPr>
              <a:t>(Inquire)                                </a:t>
            </a:r>
            <a:r>
              <a:rPr lang="en-JM" sz="8800" b="1" dirty="0" smtClean="0">
                <a:solidFill>
                  <a:schemeClr val="bg1"/>
                </a:solidFill>
                <a:latin typeface="Berlin Sans FB" panose="020E0602020502020306" pitchFamily="34" charset="0"/>
              </a:rPr>
              <a:t>M</a:t>
            </a:r>
            <a:r>
              <a:rPr lang="en-JM" sz="6600" b="1" dirty="0" smtClean="0">
                <a:solidFill>
                  <a:schemeClr val="bg1"/>
                </a:solidFill>
                <a:latin typeface="Baskerville Old Face" panose="02020602080505020303" pitchFamily="18" charset="0"/>
              </a:rPr>
              <a:t> </a:t>
            </a:r>
            <a:r>
              <a:rPr lang="en-JM" sz="4400" b="1" i="1" dirty="0" smtClean="0">
                <a:solidFill>
                  <a:schemeClr val="bg1"/>
                </a:solidFill>
                <a:latin typeface="Baskerville Old Face" panose="02020602080505020303" pitchFamily="18" charset="0"/>
              </a:rPr>
              <a:t>(Measure)</a:t>
            </a:r>
            <a:endParaRPr lang="en-JM" sz="6600" b="1" i="1" dirty="0">
              <a:solidFill>
                <a:schemeClr val="bg1"/>
              </a:solidFill>
              <a:latin typeface="Baskerville Old Face" panose="02020602080505020303" pitchFamily="18" charset="0"/>
            </a:endParaRPr>
          </a:p>
        </p:txBody>
      </p:sp>
      <p:sp>
        <p:nvSpPr>
          <p:cNvPr id="4" name="Content Placeholder 2"/>
          <p:cNvSpPr txBox="1">
            <a:spLocks/>
          </p:cNvSpPr>
          <p:nvPr/>
        </p:nvSpPr>
        <p:spPr>
          <a:xfrm rot="16200000">
            <a:off x="-2340323" y="2464762"/>
            <a:ext cx="6703789" cy="1936281"/>
          </a:xfrm>
          <a:prstGeom prst="rect">
            <a:avLst/>
          </a:prstGeom>
          <a:solidFill>
            <a:schemeClr val="bg1"/>
          </a:solidFill>
          <a:ln w="57150">
            <a:solidFill>
              <a:srgbClr val="92D050"/>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3800"/>
              </a:lnSpc>
              <a:buFont typeface="Arial" panose="020B0604020202020204" pitchFamily="34" charset="0"/>
              <a:buNone/>
            </a:pPr>
            <a:r>
              <a:rPr lang="en-JM" sz="4800" b="1" dirty="0" smtClean="0">
                <a:solidFill>
                  <a:srgbClr val="FF6600"/>
                </a:solidFill>
                <a:latin typeface="Berlin Sans FB" panose="020E0602020502020306" pitchFamily="34" charset="0"/>
              </a:rPr>
              <a:t>LESSON  PLANNING</a:t>
            </a:r>
            <a:r>
              <a:rPr lang="en-JM" sz="4000" b="1" i="1" dirty="0" smtClean="0">
                <a:solidFill>
                  <a:srgbClr val="FF6600"/>
                </a:solidFill>
                <a:latin typeface="Berlin Sans FB" panose="020E0602020502020306" pitchFamily="34" charset="0"/>
              </a:rPr>
              <a:t>                                </a:t>
            </a:r>
            <a:endParaRPr lang="en-JM" sz="4800" b="1" i="1" dirty="0">
              <a:solidFill>
                <a:srgbClr val="FF6600"/>
              </a:solidFill>
              <a:latin typeface="Berlin Sans FB" panose="020E0602020502020306"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3880" y="5773336"/>
            <a:ext cx="1080120" cy="10114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0042629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5472" r="32264"/>
          <a:stretch/>
        </p:blipFill>
        <p:spPr bwMode="auto">
          <a:xfrm flipH="1">
            <a:off x="-21654" y="-5365"/>
            <a:ext cx="9165654" cy="68638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9552" y="260648"/>
            <a:ext cx="8029400" cy="1143000"/>
          </a:xfrm>
          <a:solidFill>
            <a:srgbClr val="CCFF66"/>
          </a:solidFill>
          <a:ln>
            <a:solidFill>
              <a:srgbClr val="92D050"/>
            </a:solidFill>
          </a:ln>
        </p:spPr>
        <p:txBody>
          <a:bodyPr>
            <a:normAutofit/>
          </a:bodyPr>
          <a:lstStyle/>
          <a:p>
            <a:pPr algn="r"/>
            <a:r>
              <a:rPr lang="en-JM" sz="5400" b="1" dirty="0" smtClean="0">
                <a:solidFill>
                  <a:srgbClr val="002060"/>
                </a:solidFill>
                <a:latin typeface="AR JULIAN" panose="02000000000000000000" pitchFamily="2" charset="0"/>
              </a:rPr>
              <a:t>LESSON PLANNING</a:t>
            </a:r>
            <a:endParaRPr lang="en-JM" sz="5400" b="1" dirty="0">
              <a:solidFill>
                <a:srgbClr val="002060"/>
              </a:solidFill>
              <a:latin typeface="AR JULIAN" panose="02000000000000000000" pitchFamily="2" charset="0"/>
            </a:endParaRPr>
          </a:p>
        </p:txBody>
      </p:sp>
      <p:sp>
        <p:nvSpPr>
          <p:cNvPr id="3" name="Content Placeholder 2"/>
          <p:cNvSpPr>
            <a:spLocks noGrp="1"/>
          </p:cNvSpPr>
          <p:nvPr>
            <p:ph idx="1"/>
          </p:nvPr>
        </p:nvSpPr>
        <p:spPr>
          <a:xfrm>
            <a:off x="251520" y="1600200"/>
            <a:ext cx="8568952" cy="5069160"/>
          </a:xfrm>
          <a:solidFill>
            <a:srgbClr val="CCFF66"/>
          </a:solidFill>
          <a:ln>
            <a:solidFill>
              <a:srgbClr val="92D050"/>
            </a:solidFill>
          </a:ln>
        </p:spPr>
        <p:txBody>
          <a:bodyPr>
            <a:noAutofit/>
          </a:bodyPr>
          <a:lstStyle/>
          <a:p>
            <a:r>
              <a:rPr lang="en-JM" sz="4800" b="1" dirty="0" smtClean="0">
                <a:solidFill>
                  <a:srgbClr val="002060"/>
                </a:solidFill>
                <a:latin typeface="Baskerville Old Face" panose="02020602080505020303" pitchFamily="18" charset="0"/>
              </a:rPr>
              <a:t>This three </a:t>
            </a:r>
            <a:r>
              <a:rPr lang="en-JM" sz="4800" b="1" dirty="0" smtClean="0">
                <a:solidFill>
                  <a:srgbClr val="002060"/>
                </a:solidFill>
                <a:latin typeface="Baskerville Old Face" panose="02020602080505020303" pitchFamily="18" charset="0"/>
              </a:rPr>
              <a:t>pronged lesson plan helps teachers and students grasp a concept, engage conversation as they delve deeper into a topic or story and then leave that engagement with a life skill </a:t>
            </a:r>
            <a:endParaRPr lang="en-JM" sz="4800" b="1" dirty="0">
              <a:solidFill>
                <a:srgbClr val="002060"/>
              </a:solidFill>
              <a:latin typeface="Baskerville Old Face" panose="02020602080505020303"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185291"/>
            <a:ext cx="1080120" cy="10114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59173944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379</Words>
  <Application>Microsoft Office PowerPoint</Application>
  <PresentationFormat>On-screen Show (4:3)</PresentationFormat>
  <Paragraphs>93</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  Sunday school              in action   </vt:lpstr>
      <vt:lpstr> Sunday School  In Action:   Club Style   </vt:lpstr>
      <vt:lpstr>Club Style </vt:lpstr>
      <vt:lpstr>Baptismal Membership</vt:lpstr>
      <vt:lpstr>We go to Sunday School to:</vt:lpstr>
      <vt:lpstr>Sunday School Motto:</vt:lpstr>
      <vt:lpstr>Sunday School Prayer:</vt:lpstr>
      <vt:lpstr>PowerPoint Presentation</vt:lpstr>
      <vt:lpstr>LESSON PLANNING</vt:lpstr>
      <vt:lpstr>LESSON PLANNING</vt:lpstr>
      <vt:lpstr>LESSON PLANNING</vt:lpstr>
      <vt:lpstr>LESSON PLANNING</vt:lpstr>
      <vt:lpstr>LESSON PLANNING</vt:lpstr>
      <vt:lpstr>LESSON PLANNING</vt:lpstr>
      <vt:lpstr>LESSON PLANNING</vt:lpstr>
      <vt:lpstr>LESSON PLANNING</vt:lpstr>
      <vt:lpstr>LESSON PLANNING</vt:lpstr>
      <vt:lpstr>LESSON PLANNING</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Sunday school in action   </dc:title>
  <dc:creator>Douglas Barnes</dc:creator>
  <cp:lastModifiedBy>Douglas Barnes</cp:lastModifiedBy>
  <cp:revision>25</cp:revision>
  <dcterms:created xsi:type="dcterms:W3CDTF">2019-04-03T00:29:41Z</dcterms:created>
  <dcterms:modified xsi:type="dcterms:W3CDTF">2019-04-08T10:59:43Z</dcterms:modified>
</cp:coreProperties>
</file>