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1" r:id="rId19"/>
    <p:sldId id="282" r:id="rId20"/>
    <p:sldId id="283" r:id="rId21"/>
    <p:sldId id="284" r:id="rId22"/>
    <p:sldId id="286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0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047D62-F4DC-4E9A-8ACB-74AF7CCCE4C6}" type="datetimeFigureOut">
              <a:rPr lang="en-JM" smtClean="0"/>
              <a:t>4/1/2018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7E59CE-5C6D-487B-B750-BE820DBE5F88}" type="slidenum">
              <a:rPr lang="en-JM" smtClean="0"/>
              <a:t>‹#›</a:t>
            </a:fld>
            <a:endParaRPr lang="en-J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91480"/>
            <a:ext cx="9143999" cy="2768945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/>
            </a:r>
            <a:br>
              <a:rPr lang="en-GB" sz="5400" dirty="0" smtClean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GB" sz="48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Diocese of Jamaica </a:t>
            </a:r>
            <a:r>
              <a:rPr lang="en-GB" sz="4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&amp; The Cayman Islands </a:t>
            </a:r>
            <a:r>
              <a:rPr lang="en-GB" sz="5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Islands</a:t>
            </a:r>
            <a:r>
              <a:rPr lang="en-GB" sz="7200" dirty="0" smtClean="0">
                <a:solidFill>
                  <a:schemeClr val="bg1"/>
                </a:solidFill>
              </a:rPr>
              <a:t/>
            </a:r>
            <a:br>
              <a:rPr lang="en-GB" sz="72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rgbClr val="FFFF00"/>
                </a:solidFill>
              </a:rPr>
              <a:t>Intentional Discipleship and Disciple-Making</a:t>
            </a:r>
            <a:br>
              <a:rPr lang="en-GB" sz="6600" dirty="0" smtClean="0">
                <a:solidFill>
                  <a:srgbClr val="FFFF00"/>
                </a:solidFill>
              </a:rPr>
            </a:br>
            <a:r>
              <a:rPr lang="en-GB" sz="6600" dirty="0" smtClean="0">
                <a:solidFill>
                  <a:srgbClr val="FFFF00"/>
                </a:solidFill>
              </a:rPr>
              <a:t>Consultation</a:t>
            </a:r>
            <a:br>
              <a:rPr lang="en-GB" sz="6600" dirty="0" smtClean="0">
                <a:solidFill>
                  <a:srgbClr val="FFFF00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/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>			</a:t>
            </a:r>
            <a:r>
              <a:rPr lang="en-GB" sz="100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Welcome</a:t>
            </a:r>
            <a:endParaRPr lang="en-GB" sz="10000" b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6"/>
    </mc:Choice>
    <mc:Fallback xmlns="">
      <p:transition spd="slow" advTm="1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1" y="251931"/>
            <a:ext cx="87129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FF00"/>
                </a:solidFill>
              </a:rPr>
              <a:t>Whole Life Discipleship</a:t>
            </a:r>
          </a:p>
          <a:p>
            <a:endParaRPr lang="en-GB" sz="4000" dirty="0" smtClean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FF00"/>
                </a:solidFill>
              </a:rPr>
              <a:t>No part-time Christians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FF00"/>
                </a:solidFill>
              </a:rPr>
              <a:t>Do you follow Jesus at work?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FF00"/>
                </a:solidFill>
              </a:rPr>
              <a:t>What about when you are relaxing?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FF00"/>
                </a:solidFill>
              </a:rPr>
              <a:t>Is Jesus just for when you need help?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FF00"/>
                </a:solidFill>
              </a:rPr>
              <a:t>Discipleship is for eternity!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8" t="34770" r="9867" b="21251"/>
          <a:stretch/>
        </p:blipFill>
        <p:spPr>
          <a:xfrm>
            <a:off x="6588224" y="3875962"/>
            <a:ext cx="2526010" cy="3009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964942"/>
      </p:ext>
    </p:extLst>
  </p:cSld>
  <p:clrMapOvr>
    <a:masterClrMapping/>
  </p:clrMapOvr>
  <p:transition spd="slow" advTm="1276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GB" b="1" dirty="0"/>
              <a:t>Whole Time Discipleship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Not just for Sundays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Not just when you choose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Even when you are with friends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who do not follow Jesus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When you are alone and nobody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can see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Even when you are sleeping!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5"/>
            <a:ext cx="2708841" cy="249289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71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6"/>
    </mc:Choice>
    <mc:Fallback xmlns="">
      <p:transition spd="slow" advTm="1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86930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GB" sz="4800" b="1" dirty="0"/>
              <a:t>Whole Person Discipleship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Are you following Jesus</a:t>
            </a:r>
          </a:p>
          <a:p>
            <a:r>
              <a:rPr lang="en-GB" sz="3200" b="1" dirty="0" smtClean="0"/>
              <a:t>… as a father?</a:t>
            </a:r>
          </a:p>
          <a:p>
            <a:r>
              <a:rPr lang="en-GB" sz="3200" b="1" dirty="0" smtClean="0"/>
              <a:t>… as a wife?</a:t>
            </a:r>
          </a:p>
          <a:p>
            <a:r>
              <a:rPr lang="en-GB" sz="3200" b="1" dirty="0" smtClean="0"/>
              <a:t>… as a manager?</a:t>
            </a:r>
          </a:p>
          <a:p>
            <a:r>
              <a:rPr lang="en-GB" sz="3200" b="1" dirty="0" smtClean="0"/>
              <a:t>… as a neighbour?</a:t>
            </a:r>
          </a:p>
          <a:p>
            <a:r>
              <a:rPr lang="en-GB" sz="3200" b="1" dirty="0" smtClean="0"/>
              <a:t>… as a customer?</a:t>
            </a:r>
          </a:p>
          <a:p>
            <a:r>
              <a:rPr lang="en-GB" sz="3200" b="1" dirty="0" smtClean="0"/>
              <a:t>… as a pastor?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2140298" cy="32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871">
        <p14:honeycomb/>
      </p:transition>
    </mc:Choice>
    <mc:Fallback xmlns="">
      <p:transition spd="slow" advTm="8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885698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GB" sz="4800" b="1" dirty="0"/>
              <a:t>Whole Community </a:t>
            </a:r>
            <a:r>
              <a:rPr lang="en-GB" sz="4800" b="1" dirty="0" smtClean="0"/>
              <a:t>Discipleship</a:t>
            </a:r>
          </a:p>
          <a:p>
            <a:endParaRPr lang="en-GB" sz="1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Is your community different because you are following Jesus?</a:t>
            </a:r>
          </a:p>
          <a:p>
            <a:endParaRPr lang="en-GB" sz="1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Do those around you see Jesus when they watch you?</a:t>
            </a:r>
          </a:p>
          <a:p>
            <a:endParaRPr lang="en-GB" sz="11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Are you ‘salt’ and ‘leaven’ in the world?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06" y="4313724"/>
            <a:ext cx="3004394" cy="251074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34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939">
        <p14:conveyor dir="l"/>
      </p:transition>
    </mc:Choice>
    <mc:Fallback xmlns="">
      <p:transition spd="slow" advTm="9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603" y="188640"/>
            <a:ext cx="87158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GB" b="1" dirty="0"/>
              <a:t>Everything for Jesus!</a:t>
            </a:r>
          </a:p>
          <a:p>
            <a:r>
              <a:rPr lang="en-GB" sz="3600" dirty="0" smtClean="0"/>
              <a:t>We can hold nothing back.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			Just think for a moment –				What do you still need to give			to Jesus in your life?</a:t>
            </a:r>
          </a:p>
          <a:p>
            <a:endParaRPr lang="en-GB" sz="3600" dirty="0"/>
          </a:p>
          <a:p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7748" b="26643"/>
          <a:stretch/>
        </p:blipFill>
        <p:spPr>
          <a:xfrm>
            <a:off x="0" y="3068960"/>
            <a:ext cx="2276129" cy="3765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5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"/>
    </mc:Choice>
    <mc:Fallback xmlns="">
      <p:transition spd="slow" advTm="93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" y="404664"/>
            <a:ext cx="8581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</a:rPr>
              <a:t>Intentional Discipleship:   P</a:t>
            </a:r>
            <a:r>
              <a:rPr lang="en-GB" sz="4400" dirty="0" smtClean="0">
                <a:solidFill>
                  <a:srgbClr val="FFFF00"/>
                </a:solidFill>
              </a:rPr>
              <a:t>urpose</a:t>
            </a:r>
            <a:r>
              <a:rPr lang="en-GB" sz="4400" dirty="0" smtClean="0">
                <a:solidFill>
                  <a:schemeClr val="bg1"/>
                </a:solidFill>
              </a:rPr>
              <a:t> of these two days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+mj-lt"/>
            </a:endParaRPr>
          </a:p>
          <a:p>
            <a:r>
              <a:rPr lang="en-GB" sz="4400" b="1" i="1" dirty="0" smtClean="0">
                <a:solidFill>
                  <a:schemeClr val="bg1"/>
                </a:solidFill>
                <a:latin typeface="+mj-lt"/>
              </a:rPr>
              <a:t>To equip each of us, </a:t>
            </a:r>
          </a:p>
          <a:p>
            <a:r>
              <a:rPr lang="en-GB" sz="4400" b="1" i="1" dirty="0" smtClean="0">
                <a:solidFill>
                  <a:schemeClr val="bg1"/>
                </a:solidFill>
                <a:latin typeface="+mj-lt"/>
              </a:rPr>
              <a:t>As leaders to </a:t>
            </a:r>
          </a:p>
          <a:p>
            <a:r>
              <a:rPr lang="en-GB" sz="4400" b="1" i="1" dirty="0" smtClean="0">
                <a:solidFill>
                  <a:schemeClr val="bg1"/>
                </a:solidFill>
                <a:latin typeface="+mj-lt"/>
              </a:rPr>
              <a:t>grow and encourage </a:t>
            </a:r>
          </a:p>
          <a:p>
            <a:endParaRPr lang="en-GB" sz="4400" b="1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GB" sz="4400" b="1" i="1" dirty="0" smtClean="0">
                <a:solidFill>
                  <a:srgbClr val="FFFF00"/>
                </a:solidFill>
                <a:latin typeface="+mj-lt"/>
              </a:rPr>
              <a:t>Intentional disciples in your parish or context</a:t>
            </a:r>
          </a:p>
        </p:txBody>
      </p:sp>
      <p:pic>
        <p:nvPicPr>
          <p:cNvPr id="3" name="Picture 2" descr="http://www.crestwoodvineyard.org/wp-content/uploads/2013/09/hands.mainsl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31603"/>
            <a:ext cx="3709043" cy="277751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6897385"/>
      </p:ext>
    </p:extLst>
  </p:cSld>
  <p:clrMapOvr>
    <a:masterClrMapping/>
  </p:clrMapOvr>
  <p:transition spd="slow" advTm="7193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" y="994410"/>
            <a:ext cx="85810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800" dirty="0" smtClean="0"/>
              <a:t>.</a:t>
            </a:r>
            <a:endParaRPr lang="en-GB" sz="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404664"/>
            <a:ext cx="8529638" cy="513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 err="1" smtClean="0">
                <a:solidFill>
                  <a:schemeClr val="bg1"/>
                </a:solidFill>
              </a:rPr>
              <a:t>Trainininers</a:t>
            </a:r>
            <a:endParaRPr lang="en-GB" sz="5400" b="1" dirty="0" smtClean="0">
              <a:solidFill>
                <a:schemeClr val="bg1"/>
              </a:solidFill>
            </a:endParaRPr>
          </a:p>
          <a:p>
            <a:r>
              <a:rPr lang="en-GB" sz="3600" dirty="0" err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r>
              <a:rPr lang="en-GB" sz="8000" dirty="0" err="1" smtClean="0">
                <a:solidFill>
                  <a:srgbClr val="FFFF00"/>
                </a:solidFill>
              </a:rPr>
              <a:t>Discipleship</a:t>
            </a:r>
            <a:r>
              <a:rPr lang="en-GB" sz="8000" dirty="0" smtClean="0">
                <a:solidFill>
                  <a:srgbClr val="FFFF00"/>
                </a:solidFill>
              </a:rPr>
              <a:t> is about </a:t>
            </a:r>
          </a:p>
          <a:p>
            <a:r>
              <a:rPr lang="en-GB" sz="8000" b="1" dirty="0" smtClean="0">
                <a:solidFill>
                  <a:srgbClr val="FFFF00"/>
                </a:solidFill>
              </a:rPr>
              <a:t>Multiplication</a:t>
            </a:r>
            <a:endParaRPr lang="en-GB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95">
        <p14:conveyor dir="l"/>
      </p:transition>
    </mc:Choice>
    <mc:Fallback xmlns="">
      <p:transition spd="slow" advTm="49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6" y="548680"/>
            <a:ext cx="8673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pPr algn="ctr"/>
            <a:r>
              <a:rPr lang="en-GB" sz="9600" b="1" dirty="0" smtClean="0"/>
              <a:t>The tale of three good Christians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8008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4597">
        <p14:switch dir="r"/>
      </p:transition>
    </mc:Choice>
    <mc:Fallback xmlns="">
      <p:transition spd="slow" advClick="0" advTm="45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332656"/>
            <a:ext cx="90364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pPr algn="ctr"/>
            <a:r>
              <a:rPr lang="en-GB" sz="4800" b="1" dirty="0" smtClean="0"/>
              <a:t>The tale of three good Christians</a:t>
            </a:r>
            <a:endParaRPr lang="en-GB" sz="4800" b="1" dirty="0"/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6000" dirty="0" smtClean="0"/>
              <a:t>The Evangelist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6000" dirty="0" smtClean="0"/>
              <a:t>The Disciple-Maker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6000" dirty="0" smtClean="0"/>
              <a:t>The Master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080564068"/>
      </p:ext>
    </p:extLst>
  </p:cSld>
  <p:clrMapOvr>
    <a:masterClrMapping/>
  </p:clrMapOvr>
  <p:transition spd="slow" advTm="9624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" y="994410"/>
            <a:ext cx="85810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40529"/>
          <a:stretch>
            <a:fillRect/>
          </a:stretch>
        </p:blipFill>
        <p:spPr bwMode="auto">
          <a:xfrm>
            <a:off x="291465" y="139472"/>
            <a:ext cx="4140518" cy="625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4666" b="821"/>
          <a:stretch/>
        </p:blipFill>
        <p:spPr bwMode="auto">
          <a:xfrm>
            <a:off x="4431983" y="1104880"/>
            <a:ext cx="4440555" cy="528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9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2"/>
    </mc:Choice>
    <mc:Fallback xmlns="">
      <p:transition spd="slow" advTm="252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9927" r="-8511" b="1964"/>
          <a:stretch/>
        </p:blipFill>
        <p:spPr>
          <a:xfrm>
            <a:off x="0" y="0"/>
            <a:ext cx="99951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0530" y="268795"/>
            <a:ext cx="220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Study together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"/>
    </mc:Choice>
    <mc:Fallback xmlns="">
      <p:transition spd="slow" advTm="5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" y="332656"/>
            <a:ext cx="8581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GB" dirty="0" smtClean="0"/>
              <a:t>Who was the master?</a:t>
            </a:r>
            <a:endParaRPr lang="en-GB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6000" dirty="0" smtClean="0"/>
              <a:t>The Evangelist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6000" dirty="0" smtClean="0"/>
              <a:t>The Disciple-Maker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6000" dirty="0" smtClean="0"/>
              <a:t>The Master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519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9">
        <p14:ferris dir="l"/>
      </p:transition>
    </mc:Choice>
    <mc:Fallback xmlns="">
      <p:transition spd="slow" advTm="8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4801"/>
            <a:ext cx="737687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GB" sz="6000" b="1" dirty="0" smtClean="0"/>
              <a:t>Who was the master?</a:t>
            </a:r>
            <a:endParaRPr lang="en-GB" sz="6000" b="1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Evangelist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Disciple-Maker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Master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5" y="34801"/>
            <a:ext cx="2405637" cy="3610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8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112">
        <p14:warp dir="in"/>
      </p:transition>
    </mc:Choice>
    <mc:Fallback xmlns="">
      <p:transition spd="slow" advTm="2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167" y="1988840"/>
            <a:ext cx="85810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FF00"/>
                </a:solidFill>
              </a:rPr>
              <a:t>Questions</a:t>
            </a:r>
            <a:r>
              <a:rPr lang="en-GB" sz="9600" dirty="0">
                <a:solidFill>
                  <a:srgbClr val="FFFF00"/>
                </a:solidFill>
              </a:rPr>
              <a:t> </a:t>
            </a:r>
            <a:r>
              <a:rPr lang="en-GB" sz="9600" dirty="0" smtClean="0">
                <a:solidFill>
                  <a:srgbClr val="FFFF00"/>
                </a:solidFill>
              </a:rPr>
              <a:t>to Ponder</a:t>
            </a:r>
          </a:p>
        </p:txBody>
      </p:sp>
    </p:spTree>
    <p:extLst>
      <p:ext uri="{BB962C8B-B14F-4D97-AF65-F5344CB8AC3E}">
        <p14:creationId xmlns:p14="http://schemas.microsoft.com/office/powerpoint/2010/main" val="31923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43">
        <p14:window dir="vert"/>
      </p:transition>
    </mc:Choice>
    <mc:Fallback xmlns="">
      <p:transition spd="slow" advTm="23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167" y="1556792"/>
            <a:ext cx="8946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FFFF00"/>
                </a:solidFill>
              </a:rPr>
              <a:t>Who </a:t>
            </a:r>
            <a:r>
              <a:rPr lang="en-GB" sz="8000" b="1" dirty="0" err="1" smtClean="0">
                <a:solidFill>
                  <a:srgbClr val="FFFF00"/>
                </a:solidFill>
              </a:rPr>
              <a:t>discipled</a:t>
            </a:r>
            <a:r>
              <a:rPr lang="en-GB" sz="8000" b="1" dirty="0" smtClean="0">
                <a:solidFill>
                  <a:srgbClr val="FFFF00"/>
                </a:solidFill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23656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"/>
    </mc:Choice>
    <mc:Fallback xmlns="">
      <p:transition spd="slow" advTm="581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219" y="1772816"/>
            <a:ext cx="85810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</a:rPr>
              <a:t>Who is </a:t>
            </a:r>
            <a:r>
              <a:rPr lang="en-GB" sz="9600" dirty="0" err="1" smtClean="0">
                <a:solidFill>
                  <a:srgbClr val="FFFF00"/>
                </a:solidFill>
              </a:rPr>
              <a:t>discipling</a:t>
            </a:r>
            <a:r>
              <a:rPr lang="en-GB" sz="9600" dirty="0" smtClean="0">
                <a:solidFill>
                  <a:srgbClr val="FFFF00"/>
                </a:solidFill>
              </a:rPr>
              <a:t> you NOW?</a:t>
            </a:r>
          </a:p>
        </p:txBody>
      </p:sp>
    </p:spTree>
    <p:extLst>
      <p:ext uri="{BB962C8B-B14F-4D97-AF65-F5344CB8AC3E}">
        <p14:creationId xmlns:p14="http://schemas.microsoft.com/office/powerpoint/2010/main" val="6080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"/>
    </mc:Choice>
    <mc:Fallback xmlns="">
      <p:transition spd="slow" advTm="58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b="13891"/>
          <a:stretch/>
        </p:blipFill>
        <p:spPr>
          <a:xfrm>
            <a:off x="0" y="0"/>
            <a:ext cx="92493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9715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Eat together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"/>
    </mc:Choice>
    <mc:Fallback xmlns="">
      <p:transition spd="slow" advTm="4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0"/>
          <a:stretch/>
        </p:blipFill>
        <p:spPr>
          <a:xfrm>
            <a:off x="-1" y="1"/>
            <a:ext cx="9144001" cy="6873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7428" y="5796553"/>
            <a:ext cx="416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Pray together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1"/>
    </mc:Choice>
    <mc:Fallback xmlns="">
      <p:transition spd="slow" advTm="4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876503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</a:rPr>
              <a:t>What is Faith2Share?</a:t>
            </a:r>
          </a:p>
          <a:p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                               </a:t>
            </a:r>
          </a:p>
          <a:p>
            <a:r>
              <a:rPr lang="en-GB" sz="4400" dirty="0">
                <a:solidFill>
                  <a:srgbClr val="FFFF00"/>
                </a:solidFill>
              </a:rPr>
              <a:t>	</a:t>
            </a:r>
            <a:r>
              <a:rPr lang="en-GB" sz="4400" dirty="0" smtClean="0">
                <a:solidFill>
                  <a:srgbClr val="FFFF00"/>
                </a:solidFill>
              </a:rPr>
              <a:t>				An international</a:t>
            </a:r>
          </a:p>
          <a:p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                                        network of</a:t>
            </a:r>
          </a:p>
          <a:p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                                        mission</a:t>
            </a:r>
          </a:p>
          <a:p>
            <a:r>
              <a:rPr lang="en-GB" sz="4400" dirty="0">
                <a:solidFill>
                  <a:srgbClr val="FFFF00"/>
                </a:solidFill>
              </a:rPr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                                        movements                    </a:t>
            </a:r>
          </a:p>
          <a:p>
            <a:endParaRPr lang="en-GB" sz="4400" dirty="0" smtClean="0">
              <a:solidFill>
                <a:srgbClr val="FFFF00"/>
              </a:solidFill>
            </a:endParaRP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600" dirty="0" smtClean="0"/>
              <a:t>.</a:t>
            </a:r>
            <a:endParaRPr lang="en-GB" sz="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374"/>
            <a:ext cx="3635896" cy="345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8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"/>
    </mc:Choice>
    <mc:Fallback xmlns="">
      <p:transition spd="slow" advTm="54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" y="188629"/>
            <a:ext cx="8852535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Faith2Share is committed to:</a:t>
            </a:r>
          </a:p>
          <a:p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4000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en-GB" sz="40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r>
              <a:rPr lang="en-GB" sz="4000" dirty="0" smtClean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Discipleship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                                         </a:t>
            </a:r>
            <a:r>
              <a:rPr lang="en-GB" sz="4000" dirty="0" smtClean="0">
                <a:solidFill>
                  <a:srgbClr val="FFFF00"/>
                </a:solidFill>
                <a:sym typeface="Symbol" panose="05050102010706020507" pitchFamily="18" charset="2"/>
              </a:rPr>
              <a:t> </a:t>
            </a:r>
            <a:r>
              <a:rPr lang="en-GB" sz="4000" dirty="0" smtClean="0">
                <a:solidFill>
                  <a:srgbClr val="FFFF00"/>
                </a:solidFill>
              </a:rPr>
              <a:t>Collaboration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          </a:t>
            </a:r>
            <a:r>
              <a:rPr lang="en-GB" sz="4000" dirty="0" smtClean="0">
                <a:solidFill>
                  <a:schemeClr val="bg1"/>
                </a:solidFill>
              </a:rPr>
              <a:t>                                       movements</a:t>
            </a:r>
          </a:p>
          <a:p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4000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en-GB" sz="4000" dirty="0" smtClean="0">
                <a:solidFill>
                  <a:srgbClr val="FFFF00"/>
                </a:solidFill>
                <a:sym typeface="Symbol" panose="05050102010706020507" pitchFamily="18" charset="2"/>
              </a:rPr>
              <a:t> </a:t>
            </a:r>
            <a:r>
              <a:rPr lang="en-GB" sz="4000" dirty="0" smtClean="0">
                <a:solidFill>
                  <a:srgbClr val="FFFF00"/>
                </a:solidFill>
              </a:rPr>
              <a:t>Leaders                    </a:t>
            </a:r>
          </a:p>
          <a:p>
            <a:endParaRPr lang="en-GB" sz="4000" dirty="0" smtClean="0">
              <a:solidFill>
                <a:srgbClr val="FFFF00"/>
              </a:solidFill>
            </a:endParaRP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sz="500" dirty="0" smtClean="0"/>
              <a:t>.</a:t>
            </a:r>
            <a:endParaRPr lang="en-GB" sz="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" y="3522686"/>
            <a:ext cx="3537178" cy="33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5"/>
    </mc:Choice>
    <mc:Fallback xmlns="">
      <p:transition spd="slow" advTm="71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976" y="476672"/>
            <a:ext cx="436085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Discipleship and Disciple-making in the Anglican Communion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800" dirty="0" smtClean="0"/>
              <a:t>.</a:t>
            </a:r>
            <a:r>
              <a:rPr lang="en-GB" sz="800" dirty="0" err="1" smtClean="0"/>
              <a:t>gl</a:t>
            </a:r>
            <a:endParaRPr lang="en-GB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1" y="247019"/>
            <a:ext cx="3287165" cy="62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10">
        <p:split orient="vert"/>
      </p:transition>
    </mc:Choice>
    <mc:Fallback xmlns="">
      <p:transition spd="slow" advTm="28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638" y="807374"/>
            <a:ext cx="820980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Discipleship is for the   Whole-life</a:t>
            </a:r>
            <a:endParaRPr lang="en-GB" sz="8000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 smtClean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r>
              <a:rPr lang="en-GB" sz="800" dirty="0" smtClean="0">
                <a:latin typeface="Algerian" panose="04020705040A02060702" pitchFamily="82" charset="0"/>
              </a:rPr>
              <a:t>.</a:t>
            </a:r>
            <a:endParaRPr lang="en-GB" sz="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29">
        <p14:vortex dir="r"/>
      </p:transition>
    </mc:Choice>
    <mc:Fallback xmlns="">
      <p:transition spd="slow" advTm="66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" y="994410"/>
            <a:ext cx="8581073" cy="10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What is Whole-life Discipleship?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bg1"/>
                </a:solidFill>
              </a:rPr>
              <a:t>Whole Life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bg1"/>
                </a:solidFill>
              </a:rPr>
              <a:t>Whole Time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chemeClr val="bg1"/>
                </a:solidFill>
              </a:rPr>
              <a:t>Whole Person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/>
              <a:t>Whole Community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smtClean="0"/>
              <a:t>Jesus-shaped life  </a:t>
            </a:r>
            <a:r>
              <a:rPr lang="en-GB" sz="5400" dirty="0" smtClean="0">
                <a:solidFill>
                  <a:srgbClr val="FFFF00"/>
                </a:solidFill>
              </a:rPr>
              <a:t>JSL</a:t>
            </a:r>
            <a:endParaRPr lang="en-GB" sz="5400" dirty="0">
              <a:solidFill>
                <a:srgbClr val="FFFF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" t="9544" r="15651" b="36702"/>
          <a:stretch/>
        </p:blipFill>
        <p:spPr>
          <a:xfrm>
            <a:off x="6732240" y="692696"/>
            <a:ext cx="2578667" cy="4481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961266"/>
      </p:ext>
    </p:extLst>
  </p:cSld>
  <p:clrMapOvr>
    <a:masterClrMapping/>
  </p:clrMapOvr>
  <p:transition spd="slow" advTm="2167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298</TotalTime>
  <Words>305</Words>
  <Application>Microsoft Office PowerPoint</Application>
  <PresentationFormat>On-screen Show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  Diocese of Jamaica &amp; The Cayman Islands Islands Intentional Discipleship and Disciple-Making Consultation     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Barnes</dc:creator>
  <cp:lastModifiedBy>Diocese</cp:lastModifiedBy>
  <cp:revision>12</cp:revision>
  <dcterms:created xsi:type="dcterms:W3CDTF">2017-12-13T16:58:34Z</dcterms:created>
  <dcterms:modified xsi:type="dcterms:W3CDTF">2018-01-04T16:36:30Z</dcterms:modified>
</cp:coreProperties>
</file>