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9" r:id="rId2"/>
    <p:sldId id="276" r:id="rId3"/>
    <p:sldId id="277" r:id="rId4"/>
    <p:sldId id="278" r:id="rId5"/>
    <p:sldId id="279" r:id="rId6"/>
    <p:sldId id="280" r:id="rId7"/>
    <p:sldId id="281" r:id="rId8"/>
    <p:sldId id="284" r:id="rId9"/>
    <p:sldId id="285" r:id="rId10"/>
    <p:sldId id="286" r:id="rId11"/>
    <p:sldId id="287" r:id="rId12"/>
    <p:sldId id="288" r:id="rId13"/>
    <p:sldId id="289" r:id="rId14"/>
    <p:sldId id="290" r:id="rId15"/>
    <p:sldId id="291" r:id="rId16"/>
    <p:sldId id="315" r:id="rId17"/>
    <p:sldId id="292" r:id="rId18"/>
    <p:sldId id="293" r:id="rId19"/>
    <p:sldId id="294" r:id="rId20"/>
    <p:sldId id="295" r:id="rId21"/>
    <p:sldId id="296" r:id="rId22"/>
    <p:sldId id="297" r:id="rId23"/>
    <p:sldId id="298" r:id="rId24"/>
    <p:sldId id="299" r:id="rId25"/>
    <p:sldId id="300" r:id="rId26"/>
    <p:sldId id="301" r:id="rId27"/>
    <p:sldId id="302" r:id="rId28"/>
    <p:sldId id="303" r:id="rId29"/>
    <p:sldId id="304" r:id="rId30"/>
    <p:sldId id="305" r:id="rId31"/>
    <p:sldId id="313"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FF6600"/>
    <a:srgbClr val="542A00"/>
    <a:srgbClr val="99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3-16T06:56:13.682"/>
    </inkml:context>
    <inkml:brush xml:id="br0">
      <inkml:brushProperty name="width" value="0.0175" units="cm"/>
      <inkml:brushProperty name="height" value="0.0175" units="cm"/>
      <inkml:brushProperty name="color" value="#ED1C24"/>
      <inkml:brushProperty name="ignorePressure" value="1"/>
    </inkml:brush>
  </inkml:definitions>
  <inkml:trace contextRef="#ctx0" brushRef="#br0">9585 2566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3-16T06:56:14.504"/>
    </inkml:context>
    <inkml:brush xml:id="br0">
      <inkml:brushProperty name="width" value="0.0175" units="cm"/>
      <inkml:brushProperty name="height" value="0.0175" units="cm"/>
      <inkml:brushProperty name="color" value="#ED1C24"/>
      <inkml:brushProperty name="ignorePressure" value="1"/>
    </inkml:brush>
  </inkml:definitions>
  <inkml:trace contextRef="#ctx0" brushRef="#br0">9585 2566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JM"/>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653A5E-8FD5-46CC-812A-8EC796AF68E4}" type="datetimeFigureOut">
              <a:rPr lang="en-JM" smtClean="0"/>
              <a:t>04/04/2017</a:t>
            </a:fld>
            <a:endParaRPr lang="en-JM"/>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JM"/>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JM"/>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F5B494-01B2-4AB8-9FA3-2406805476DF}" type="slidenum">
              <a:rPr lang="en-JM" smtClean="0"/>
              <a:t>‹#›</a:t>
            </a:fld>
            <a:endParaRPr lang="en-JM"/>
          </a:p>
        </p:txBody>
      </p:sp>
    </p:spTree>
    <p:extLst>
      <p:ext uri="{BB962C8B-B14F-4D97-AF65-F5344CB8AC3E}">
        <p14:creationId xmlns:p14="http://schemas.microsoft.com/office/powerpoint/2010/main" val="538659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Pen to the first 48 who arrive</a:t>
            </a:r>
            <a:endParaRPr lang="en-GB" dirty="0"/>
          </a:p>
          <a:p>
            <a:endParaRPr lang="en-GB" dirty="0"/>
          </a:p>
        </p:txBody>
      </p:sp>
      <p:sp>
        <p:nvSpPr>
          <p:cNvPr id="4" name="Slide Number Placeholder 3"/>
          <p:cNvSpPr>
            <a:spLocks noGrp="1"/>
          </p:cNvSpPr>
          <p:nvPr>
            <p:ph type="sldNum" sz="quarter" idx="10"/>
          </p:nvPr>
        </p:nvSpPr>
        <p:spPr/>
        <p:txBody>
          <a:bodyPr/>
          <a:lstStyle/>
          <a:p>
            <a:fld id="{3B677C13-BCC1-4B7F-A0D0-3B4549022B94}" type="slidenum">
              <a:rPr lang="en-GB" smtClean="0"/>
              <a:t>1</a:t>
            </a:fld>
            <a:endParaRPr lang="en-GB"/>
          </a:p>
        </p:txBody>
      </p:sp>
    </p:spTree>
    <p:extLst>
      <p:ext uri="{BB962C8B-B14F-4D97-AF65-F5344CB8AC3E}">
        <p14:creationId xmlns:p14="http://schemas.microsoft.com/office/powerpoint/2010/main" val="1657281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677C13-BCC1-4B7F-A0D0-3B4549022B94}" type="slidenum">
              <a:rPr lang="en-GB" smtClean="0"/>
              <a:t>15</a:t>
            </a:fld>
            <a:endParaRPr lang="en-GB"/>
          </a:p>
        </p:txBody>
      </p:sp>
    </p:spTree>
    <p:extLst>
      <p:ext uri="{BB962C8B-B14F-4D97-AF65-F5344CB8AC3E}">
        <p14:creationId xmlns:p14="http://schemas.microsoft.com/office/powerpoint/2010/main" val="280666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677C13-BCC1-4B7F-A0D0-3B4549022B94}" type="slidenum">
              <a:rPr lang="en-GB" smtClean="0"/>
              <a:t>17</a:t>
            </a:fld>
            <a:endParaRPr lang="en-GB"/>
          </a:p>
        </p:txBody>
      </p:sp>
    </p:spTree>
    <p:extLst>
      <p:ext uri="{BB962C8B-B14F-4D97-AF65-F5344CB8AC3E}">
        <p14:creationId xmlns:p14="http://schemas.microsoft.com/office/powerpoint/2010/main" val="1683626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677C13-BCC1-4B7F-A0D0-3B4549022B94}" type="slidenum">
              <a:rPr lang="en-GB" smtClean="0"/>
              <a:t>18</a:t>
            </a:fld>
            <a:endParaRPr lang="en-GB"/>
          </a:p>
        </p:txBody>
      </p:sp>
    </p:spTree>
    <p:extLst>
      <p:ext uri="{BB962C8B-B14F-4D97-AF65-F5344CB8AC3E}">
        <p14:creationId xmlns:p14="http://schemas.microsoft.com/office/powerpoint/2010/main" val="2869593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M" dirty="0"/>
          </a:p>
        </p:txBody>
      </p:sp>
      <p:sp>
        <p:nvSpPr>
          <p:cNvPr id="4" name="Slide Number Placeholder 3"/>
          <p:cNvSpPr>
            <a:spLocks noGrp="1"/>
          </p:cNvSpPr>
          <p:nvPr>
            <p:ph type="sldNum" sz="quarter" idx="10"/>
          </p:nvPr>
        </p:nvSpPr>
        <p:spPr/>
        <p:txBody>
          <a:bodyPr/>
          <a:lstStyle/>
          <a:p>
            <a:fld id="{D3F5B494-01B2-4AB8-9FA3-2406805476DF}" type="slidenum">
              <a:rPr lang="en-JM" smtClean="0"/>
              <a:t>19</a:t>
            </a:fld>
            <a:endParaRPr lang="en-JM"/>
          </a:p>
        </p:txBody>
      </p:sp>
    </p:spTree>
    <p:extLst>
      <p:ext uri="{BB962C8B-B14F-4D97-AF65-F5344CB8AC3E}">
        <p14:creationId xmlns:p14="http://schemas.microsoft.com/office/powerpoint/2010/main" val="2493959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677C13-BCC1-4B7F-A0D0-3B4549022B94}" type="slidenum">
              <a:rPr lang="en-GB" smtClean="0"/>
              <a:t>23</a:t>
            </a:fld>
            <a:endParaRPr lang="en-GB"/>
          </a:p>
        </p:txBody>
      </p:sp>
    </p:spTree>
    <p:extLst>
      <p:ext uri="{BB962C8B-B14F-4D97-AF65-F5344CB8AC3E}">
        <p14:creationId xmlns:p14="http://schemas.microsoft.com/office/powerpoint/2010/main" val="659002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677C13-BCC1-4B7F-A0D0-3B4549022B94}" type="slidenum">
              <a:rPr lang="en-GB" smtClean="0"/>
              <a:t>24</a:t>
            </a:fld>
            <a:endParaRPr lang="en-GB"/>
          </a:p>
        </p:txBody>
      </p:sp>
    </p:spTree>
    <p:extLst>
      <p:ext uri="{BB962C8B-B14F-4D97-AF65-F5344CB8AC3E}">
        <p14:creationId xmlns:p14="http://schemas.microsoft.com/office/powerpoint/2010/main" val="3775151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677C13-BCC1-4B7F-A0D0-3B4549022B94}" type="slidenum">
              <a:rPr lang="en-GB" smtClean="0"/>
              <a:t>25</a:t>
            </a:fld>
            <a:endParaRPr lang="en-GB"/>
          </a:p>
        </p:txBody>
      </p:sp>
    </p:spTree>
    <p:extLst>
      <p:ext uri="{BB962C8B-B14F-4D97-AF65-F5344CB8AC3E}">
        <p14:creationId xmlns:p14="http://schemas.microsoft.com/office/powerpoint/2010/main" val="4259705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677C13-BCC1-4B7F-A0D0-3B4549022B94}" type="slidenum">
              <a:rPr lang="en-GB" smtClean="0"/>
              <a:t>26</a:t>
            </a:fld>
            <a:endParaRPr lang="en-GB"/>
          </a:p>
        </p:txBody>
      </p:sp>
    </p:spTree>
    <p:extLst>
      <p:ext uri="{BB962C8B-B14F-4D97-AF65-F5344CB8AC3E}">
        <p14:creationId xmlns:p14="http://schemas.microsoft.com/office/powerpoint/2010/main" val="1348411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677C13-BCC1-4B7F-A0D0-3B4549022B94}" type="slidenum">
              <a:rPr lang="en-GB" smtClean="0"/>
              <a:t>27</a:t>
            </a:fld>
            <a:endParaRPr lang="en-GB"/>
          </a:p>
        </p:txBody>
      </p:sp>
    </p:spTree>
    <p:extLst>
      <p:ext uri="{BB962C8B-B14F-4D97-AF65-F5344CB8AC3E}">
        <p14:creationId xmlns:p14="http://schemas.microsoft.com/office/powerpoint/2010/main" val="1296860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677C13-BCC1-4B7F-A0D0-3B4549022B94}" type="slidenum">
              <a:rPr lang="en-GB" smtClean="0"/>
              <a:t>28</a:t>
            </a:fld>
            <a:endParaRPr lang="en-GB"/>
          </a:p>
        </p:txBody>
      </p:sp>
    </p:spTree>
    <p:extLst>
      <p:ext uri="{BB962C8B-B14F-4D97-AF65-F5344CB8AC3E}">
        <p14:creationId xmlns:p14="http://schemas.microsoft.com/office/powerpoint/2010/main" val="2079591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A Curriculum is important for formal learning and is at</a:t>
            </a:r>
            <a:r>
              <a:rPr lang="en-JM" sz="1200" b="0" i="0" kern="1200" dirty="0" smtClean="0">
                <a:solidFill>
                  <a:schemeClr val="tx1"/>
                </a:solidFill>
                <a:effectLst/>
                <a:latin typeface="+mn-lt"/>
                <a:ea typeface="+mn-ea"/>
                <a:cs typeface="+mn-cs"/>
              </a:rPr>
              <a:t> the “heart” of any learning.  </a:t>
            </a:r>
          </a:p>
          <a:p>
            <a:r>
              <a:rPr lang="en-JM" sz="1200" b="0" i="0" kern="1200" dirty="0" smtClean="0">
                <a:solidFill>
                  <a:schemeClr val="tx1"/>
                </a:solidFill>
                <a:effectLst/>
                <a:latin typeface="+mn-lt"/>
                <a:ea typeface="+mn-ea"/>
                <a:cs typeface="+mn-cs"/>
              </a:rPr>
              <a:t>2.	Using</a:t>
            </a:r>
            <a:r>
              <a:rPr lang="en-JM" sz="1200" b="0" i="0" kern="1200" baseline="0" dirty="0" smtClean="0">
                <a:solidFill>
                  <a:schemeClr val="tx1"/>
                </a:solidFill>
                <a:effectLst/>
                <a:latin typeface="+mn-lt"/>
                <a:ea typeface="+mn-ea"/>
                <a:cs typeface="+mn-cs"/>
              </a:rPr>
              <a:t> a curriculum has many </a:t>
            </a:r>
            <a:r>
              <a:rPr lang="en-JM" sz="1200" b="0" i="0" kern="1200" dirty="0" smtClean="0">
                <a:solidFill>
                  <a:schemeClr val="tx1"/>
                </a:solidFill>
                <a:effectLst/>
                <a:latin typeface="+mn-lt"/>
                <a:ea typeface="+mn-ea"/>
                <a:cs typeface="+mn-cs"/>
              </a:rPr>
              <a:t>benefits, such as providing a structure for an educational 	course and having an end goal that teachers set for their students to reach.</a:t>
            </a:r>
          </a:p>
          <a:p>
            <a:r>
              <a:rPr lang="en-JM" sz="1200" b="0" i="0" kern="1200" dirty="0" smtClean="0">
                <a:solidFill>
                  <a:schemeClr val="tx1"/>
                </a:solidFill>
                <a:effectLst/>
                <a:latin typeface="+mn-lt"/>
                <a:ea typeface="+mn-ea"/>
                <a:cs typeface="+mn-cs"/>
              </a:rPr>
              <a:t>3.	Each of us are on the same page and work towards the same thing – creates unity </a:t>
            </a:r>
            <a:endParaRPr lang="en-GB" dirty="0"/>
          </a:p>
        </p:txBody>
      </p:sp>
      <p:sp>
        <p:nvSpPr>
          <p:cNvPr id="4" name="Slide Number Placeholder 3"/>
          <p:cNvSpPr>
            <a:spLocks noGrp="1"/>
          </p:cNvSpPr>
          <p:nvPr>
            <p:ph type="sldNum" sz="quarter" idx="10"/>
          </p:nvPr>
        </p:nvSpPr>
        <p:spPr/>
        <p:txBody>
          <a:bodyPr/>
          <a:lstStyle/>
          <a:p>
            <a:fld id="{3B677C13-BCC1-4B7F-A0D0-3B4549022B94}" type="slidenum">
              <a:rPr lang="en-GB" smtClean="0"/>
              <a:t>2</a:t>
            </a:fld>
            <a:endParaRPr lang="en-GB"/>
          </a:p>
        </p:txBody>
      </p:sp>
    </p:spTree>
    <p:extLst>
      <p:ext uri="{BB962C8B-B14F-4D97-AF65-F5344CB8AC3E}">
        <p14:creationId xmlns:p14="http://schemas.microsoft.com/office/powerpoint/2010/main" val="915589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677C13-BCC1-4B7F-A0D0-3B4549022B94}" type="slidenum">
              <a:rPr lang="en-GB" smtClean="0"/>
              <a:t>29</a:t>
            </a:fld>
            <a:endParaRPr lang="en-GB"/>
          </a:p>
        </p:txBody>
      </p:sp>
    </p:spTree>
    <p:extLst>
      <p:ext uri="{BB962C8B-B14F-4D97-AF65-F5344CB8AC3E}">
        <p14:creationId xmlns:p14="http://schemas.microsoft.com/office/powerpoint/2010/main" val="21899736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677C13-BCC1-4B7F-A0D0-3B4549022B94}" type="slidenum">
              <a:rPr lang="en-GB" smtClean="0"/>
              <a:t>30</a:t>
            </a:fld>
            <a:endParaRPr lang="en-GB"/>
          </a:p>
        </p:txBody>
      </p:sp>
    </p:spTree>
    <p:extLst>
      <p:ext uri="{BB962C8B-B14F-4D97-AF65-F5344CB8AC3E}">
        <p14:creationId xmlns:p14="http://schemas.microsoft.com/office/powerpoint/2010/main" val="19386136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a:t>
            </a:r>
            <a:endParaRPr lang="en-GB" dirty="0"/>
          </a:p>
        </p:txBody>
      </p:sp>
      <p:sp>
        <p:nvSpPr>
          <p:cNvPr id="4" name="Slide Number Placeholder 3"/>
          <p:cNvSpPr>
            <a:spLocks noGrp="1"/>
          </p:cNvSpPr>
          <p:nvPr>
            <p:ph type="sldNum" sz="quarter" idx="10"/>
          </p:nvPr>
        </p:nvSpPr>
        <p:spPr/>
        <p:txBody>
          <a:bodyPr/>
          <a:lstStyle/>
          <a:p>
            <a:fld id="{3B677C13-BCC1-4B7F-A0D0-3B4549022B94}" type="slidenum">
              <a:rPr lang="en-GB" smtClean="0"/>
              <a:t>31</a:t>
            </a:fld>
            <a:endParaRPr lang="en-GB"/>
          </a:p>
        </p:txBody>
      </p:sp>
    </p:spTree>
    <p:extLst>
      <p:ext uri="{BB962C8B-B14F-4D97-AF65-F5344CB8AC3E}">
        <p14:creationId xmlns:p14="http://schemas.microsoft.com/office/powerpoint/2010/main" val="3099548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 for conversation</a:t>
            </a:r>
            <a:endParaRPr lang="en-GB" dirty="0"/>
          </a:p>
        </p:txBody>
      </p:sp>
      <p:sp>
        <p:nvSpPr>
          <p:cNvPr id="4" name="Slide Number Placeholder 3"/>
          <p:cNvSpPr>
            <a:spLocks noGrp="1"/>
          </p:cNvSpPr>
          <p:nvPr>
            <p:ph type="sldNum" sz="quarter" idx="10"/>
          </p:nvPr>
        </p:nvSpPr>
        <p:spPr/>
        <p:txBody>
          <a:bodyPr/>
          <a:lstStyle/>
          <a:p>
            <a:fld id="{3B677C13-BCC1-4B7F-A0D0-3B4549022B94}" type="slidenum">
              <a:rPr lang="en-GB" smtClean="0"/>
              <a:t>3</a:t>
            </a:fld>
            <a:endParaRPr lang="en-GB"/>
          </a:p>
        </p:txBody>
      </p:sp>
    </p:spTree>
    <p:extLst>
      <p:ext uri="{BB962C8B-B14F-4D97-AF65-F5344CB8AC3E}">
        <p14:creationId xmlns:p14="http://schemas.microsoft.com/office/powerpoint/2010/main" val="3212918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Anyone who doesn’t use the guide? Ask who uses the Diocesan Curriculum Guide, any other guide. </a:t>
            </a:r>
            <a:endParaRPr lang="en-GB" dirty="0"/>
          </a:p>
        </p:txBody>
      </p:sp>
      <p:sp>
        <p:nvSpPr>
          <p:cNvPr id="4" name="Slide Number Placeholder 3"/>
          <p:cNvSpPr>
            <a:spLocks noGrp="1"/>
          </p:cNvSpPr>
          <p:nvPr>
            <p:ph type="sldNum" sz="quarter" idx="10"/>
          </p:nvPr>
        </p:nvSpPr>
        <p:spPr/>
        <p:txBody>
          <a:bodyPr/>
          <a:lstStyle/>
          <a:p>
            <a:fld id="{3B677C13-BCC1-4B7F-A0D0-3B4549022B94}" type="slidenum">
              <a:rPr lang="en-GB" smtClean="0"/>
              <a:t>7</a:t>
            </a:fld>
            <a:endParaRPr lang="en-GB"/>
          </a:p>
        </p:txBody>
      </p:sp>
    </p:spTree>
    <p:extLst>
      <p:ext uri="{BB962C8B-B14F-4D97-AF65-F5344CB8AC3E}">
        <p14:creationId xmlns:p14="http://schemas.microsoft.com/office/powerpoint/2010/main" val="4022872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677C13-BCC1-4B7F-A0D0-3B4549022B9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024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677C13-BCC1-4B7F-A0D0-3B4549022B94}" type="slidenum">
              <a:rPr lang="en-GB" smtClean="0"/>
              <a:t>9</a:t>
            </a:fld>
            <a:endParaRPr lang="en-GB"/>
          </a:p>
        </p:txBody>
      </p:sp>
    </p:spTree>
    <p:extLst>
      <p:ext uri="{BB962C8B-B14F-4D97-AF65-F5344CB8AC3E}">
        <p14:creationId xmlns:p14="http://schemas.microsoft.com/office/powerpoint/2010/main" val="2541729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677C13-BCC1-4B7F-A0D0-3B4549022B94}" type="slidenum">
              <a:rPr lang="en-GB" smtClean="0"/>
              <a:t>10</a:t>
            </a:fld>
            <a:endParaRPr lang="en-GB"/>
          </a:p>
        </p:txBody>
      </p:sp>
    </p:spTree>
    <p:extLst>
      <p:ext uri="{BB962C8B-B14F-4D97-AF65-F5344CB8AC3E}">
        <p14:creationId xmlns:p14="http://schemas.microsoft.com/office/powerpoint/2010/main" val="3567941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677C13-BCC1-4B7F-A0D0-3B4549022B94}" type="slidenum">
              <a:rPr lang="en-GB" smtClean="0"/>
              <a:t>11</a:t>
            </a:fld>
            <a:endParaRPr lang="en-GB"/>
          </a:p>
        </p:txBody>
      </p:sp>
    </p:spTree>
    <p:extLst>
      <p:ext uri="{BB962C8B-B14F-4D97-AF65-F5344CB8AC3E}">
        <p14:creationId xmlns:p14="http://schemas.microsoft.com/office/powerpoint/2010/main" val="299014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677C13-BCC1-4B7F-A0D0-3B4549022B94}" type="slidenum">
              <a:rPr lang="en-GB" smtClean="0"/>
              <a:t>12</a:t>
            </a:fld>
            <a:endParaRPr lang="en-GB"/>
          </a:p>
        </p:txBody>
      </p:sp>
    </p:spTree>
    <p:extLst>
      <p:ext uri="{BB962C8B-B14F-4D97-AF65-F5344CB8AC3E}">
        <p14:creationId xmlns:p14="http://schemas.microsoft.com/office/powerpoint/2010/main" val="3235418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JM"/>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JM"/>
          </a:p>
        </p:txBody>
      </p:sp>
      <p:sp>
        <p:nvSpPr>
          <p:cNvPr id="4" name="Date Placeholder 3"/>
          <p:cNvSpPr>
            <a:spLocks noGrp="1"/>
          </p:cNvSpPr>
          <p:nvPr>
            <p:ph type="dt" sz="half" idx="10"/>
          </p:nvPr>
        </p:nvSpPr>
        <p:spPr/>
        <p:txBody>
          <a:bodyPr/>
          <a:lstStyle/>
          <a:p>
            <a:fld id="{B00DD726-2D6C-48CD-927C-6B584488E139}" type="datetimeFigureOut">
              <a:rPr lang="en-JM" smtClean="0"/>
              <a:t>04/04/2017</a:t>
            </a:fld>
            <a:endParaRPr lang="en-JM"/>
          </a:p>
        </p:txBody>
      </p:sp>
      <p:sp>
        <p:nvSpPr>
          <p:cNvPr id="5" name="Footer Placeholder 4"/>
          <p:cNvSpPr>
            <a:spLocks noGrp="1"/>
          </p:cNvSpPr>
          <p:nvPr>
            <p:ph type="ftr" sz="quarter" idx="11"/>
          </p:nvPr>
        </p:nvSpPr>
        <p:spPr/>
        <p:txBody>
          <a:bodyPr/>
          <a:lstStyle/>
          <a:p>
            <a:endParaRPr lang="en-JM"/>
          </a:p>
        </p:txBody>
      </p:sp>
      <p:sp>
        <p:nvSpPr>
          <p:cNvPr id="6" name="Slide Number Placeholder 5"/>
          <p:cNvSpPr>
            <a:spLocks noGrp="1"/>
          </p:cNvSpPr>
          <p:nvPr>
            <p:ph type="sldNum" sz="quarter" idx="12"/>
          </p:nvPr>
        </p:nvSpPr>
        <p:spPr/>
        <p:txBody>
          <a:bodyPr/>
          <a:lstStyle/>
          <a:p>
            <a:fld id="{77411B44-9C41-4743-9CDD-2495AFD588EC}" type="slidenum">
              <a:rPr lang="en-JM" smtClean="0"/>
              <a:t>‹#›</a:t>
            </a:fld>
            <a:endParaRPr lang="en-JM"/>
          </a:p>
        </p:txBody>
      </p:sp>
    </p:spTree>
    <p:extLst>
      <p:ext uri="{BB962C8B-B14F-4D97-AF65-F5344CB8AC3E}">
        <p14:creationId xmlns:p14="http://schemas.microsoft.com/office/powerpoint/2010/main" val="170926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JM"/>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a:p>
        </p:txBody>
      </p:sp>
      <p:sp>
        <p:nvSpPr>
          <p:cNvPr id="4" name="Date Placeholder 3"/>
          <p:cNvSpPr>
            <a:spLocks noGrp="1"/>
          </p:cNvSpPr>
          <p:nvPr>
            <p:ph type="dt" sz="half" idx="10"/>
          </p:nvPr>
        </p:nvSpPr>
        <p:spPr/>
        <p:txBody>
          <a:bodyPr/>
          <a:lstStyle/>
          <a:p>
            <a:fld id="{B00DD726-2D6C-48CD-927C-6B584488E139}" type="datetimeFigureOut">
              <a:rPr lang="en-JM" smtClean="0"/>
              <a:t>04/04/2017</a:t>
            </a:fld>
            <a:endParaRPr lang="en-JM"/>
          </a:p>
        </p:txBody>
      </p:sp>
      <p:sp>
        <p:nvSpPr>
          <p:cNvPr id="5" name="Footer Placeholder 4"/>
          <p:cNvSpPr>
            <a:spLocks noGrp="1"/>
          </p:cNvSpPr>
          <p:nvPr>
            <p:ph type="ftr" sz="quarter" idx="11"/>
          </p:nvPr>
        </p:nvSpPr>
        <p:spPr/>
        <p:txBody>
          <a:bodyPr/>
          <a:lstStyle/>
          <a:p>
            <a:endParaRPr lang="en-JM"/>
          </a:p>
        </p:txBody>
      </p:sp>
      <p:sp>
        <p:nvSpPr>
          <p:cNvPr id="6" name="Slide Number Placeholder 5"/>
          <p:cNvSpPr>
            <a:spLocks noGrp="1"/>
          </p:cNvSpPr>
          <p:nvPr>
            <p:ph type="sldNum" sz="quarter" idx="12"/>
          </p:nvPr>
        </p:nvSpPr>
        <p:spPr/>
        <p:txBody>
          <a:bodyPr/>
          <a:lstStyle/>
          <a:p>
            <a:fld id="{77411B44-9C41-4743-9CDD-2495AFD588EC}" type="slidenum">
              <a:rPr lang="en-JM" smtClean="0"/>
              <a:t>‹#›</a:t>
            </a:fld>
            <a:endParaRPr lang="en-JM"/>
          </a:p>
        </p:txBody>
      </p:sp>
    </p:spTree>
    <p:extLst>
      <p:ext uri="{BB962C8B-B14F-4D97-AF65-F5344CB8AC3E}">
        <p14:creationId xmlns:p14="http://schemas.microsoft.com/office/powerpoint/2010/main" val="2734843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JM"/>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a:p>
        </p:txBody>
      </p:sp>
      <p:sp>
        <p:nvSpPr>
          <p:cNvPr id="4" name="Date Placeholder 3"/>
          <p:cNvSpPr>
            <a:spLocks noGrp="1"/>
          </p:cNvSpPr>
          <p:nvPr>
            <p:ph type="dt" sz="half" idx="10"/>
          </p:nvPr>
        </p:nvSpPr>
        <p:spPr/>
        <p:txBody>
          <a:bodyPr/>
          <a:lstStyle/>
          <a:p>
            <a:fld id="{B00DD726-2D6C-48CD-927C-6B584488E139}" type="datetimeFigureOut">
              <a:rPr lang="en-JM" smtClean="0"/>
              <a:t>04/04/2017</a:t>
            </a:fld>
            <a:endParaRPr lang="en-JM"/>
          </a:p>
        </p:txBody>
      </p:sp>
      <p:sp>
        <p:nvSpPr>
          <p:cNvPr id="5" name="Footer Placeholder 4"/>
          <p:cNvSpPr>
            <a:spLocks noGrp="1"/>
          </p:cNvSpPr>
          <p:nvPr>
            <p:ph type="ftr" sz="quarter" idx="11"/>
          </p:nvPr>
        </p:nvSpPr>
        <p:spPr/>
        <p:txBody>
          <a:bodyPr/>
          <a:lstStyle/>
          <a:p>
            <a:endParaRPr lang="en-JM"/>
          </a:p>
        </p:txBody>
      </p:sp>
      <p:sp>
        <p:nvSpPr>
          <p:cNvPr id="6" name="Slide Number Placeholder 5"/>
          <p:cNvSpPr>
            <a:spLocks noGrp="1"/>
          </p:cNvSpPr>
          <p:nvPr>
            <p:ph type="sldNum" sz="quarter" idx="12"/>
          </p:nvPr>
        </p:nvSpPr>
        <p:spPr/>
        <p:txBody>
          <a:bodyPr/>
          <a:lstStyle/>
          <a:p>
            <a:fld id="{77411B44-9C41-4743-9CDD-2495AFD588EC}" type="slidenum">
              <a:rPr lang="en-JM" smtClean="0"/>
              <a:t>‹#›</a:t>
            </a:fld>
            <a:endParaRPr lang="en-JM"/>
          </a:p>
        </p:txBody>
      </p:sp>
    </p:spTree>
    <p:extLst>
      <p:ext uri="{BB962C8B-B14F-4D97-AF65-F5344CB8AC3E}">
        <p14:creationId xmlns:p14="http://schemas.microsoft.com/office/powerpoint/2010/main" val="1541328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JM"/>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a:p>
        </p:txBody>
      </p:sp>
      <p:sp>
        <p:nvSpPr>
          <p:cNvPr id="4" name="Date Placeholder 3"/>
          <p:cNvSpPr>
            <a:spLocks noGrp="1"/>
          </p:cNvSpPr>
          <p:nvPr>
            <p:ph type="dt" sz="half" idx="10"/>
          </p:nvPr>
        </p:nvSpPr>
        <p:spPr/>
        <p:txBody>
          <a:bodyPr/>
          <a:lstStyle/>
          <a:p>
            <a:fld id="{B00DD726-2D6C-48CD-927C-6B584488E139}" type="datetimeFigureOut">
              <a:rPr lang="en-JM" smtClean="0"/>
              <a:t>04/04/2017</a:t>
            </a:fld>
            <a:endParaRPr lang="en-JM"/>
          </a:p>
        </p:txBody>
      </p:sp>
      <p:sp>
        <p:nvSpPr>
          <p:cNvPr id="5" name="Footer Placeholder 4"/>
          <p:cNvSpPr>
            <a:spLocks noGrp="1"/>
          </p:cNvSpPr>
          <p:nvPr>
            <p:ph type="ftr" sz="quarter" idx="11"/>
          </p:nvPr>
        </p:nvSpPr>
        <p:spPr/>
        <p:txBody>
          <a:bodyPr/>
          <a:lstStyle/>
          <a:p>
            <a:endParaRPr lang="en-JM"/>
          </a:p>
        </p:txBody>
      </p:sp>
      <p:sp>
        <p:nvSpPr>
          <p:cNvPr id="6" name="Slide Number Placeholder 5"/>
          <p:cNvSpPr>
            <a:spLocks noGrp="1"/>
          </p:cNvSpPr>
          <p:nvPr>
            <p:ph type="sldNum" sz="quarter" idx="12"/>
          </p:nvPr>
        </p:nvSpPr>
        <p:spPr/>
        <p:txBody>
          <a:bodyPr/>
          <a:lstStyle/>
          <a:p>
            <a:fld id="{77411B44-9C41-4743-9CDD-2495AFD588EC}" type="slidenum">
              <a:rPr lang="en-JM" smtClean="0"/>
              <a:t>‹#›</a:t>
            </a:fld>
            <a:endParaRPr lang="en-JM"/>
          </a:p>
        </p:txBody>
      </p:sp>
    </p:spTree>
    <p:extLst>
      <p:ext uri="{BB962C8B-B14F-4D97-AF65-F5344CB8AC3E}">
        <p14:creationId xmlns:p14="http://schemas.microsoft.com/office/powerpoint/2010/main" val="2122927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JM"/>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0DD726-2D6C-48CD-927C-6B584488E139}" type="datetimeFigureOut">
              <a:rPr lang="en-JM" smtClean="0"/>
              <a:t>04/04/2017</a:t>
            </a:fld>
            <a:endParaRPr lang="en-JM"/>
          </a:p>
        </p:txBody>
      </p:sp>
      <p:sp>
        <p:nvSpPr>
          <p:cNvPr id="5" name="Footer Placeholder 4"/>
          <p:cNvSpPr>
            <a:spLocks noGrp="1"/>
          </p:cNvSpPr>
          <p:nvPr>
            <p:ph type="ftr" sz="quarter" idx="11"/>
          </p:nvPr>
        </p:nvSpPr>
        <p:spPr/>
        <p:txBody>
          <a:bodyPr/>
          <a:lstStyle/>
          <a:p>
            <a:endParaRPr lang="en-JM"/>
          </a:p>
        </p:txBody>
      </p:sp>
      <p:sp>
        <p:nvSpPr>
          <p:cNvPr id="6" name="Slide Number Placeholder 5"/>
          <p:cNvSpPr>
            <a:spLocks noGrp="1"/>
          </p:cNvSpPr>
          <p:nvPr>
            <p:ph type="sldNum" sz="quarter" idx="12"/>
          </p:nvPr>
        </p:nvSpPr>
        <p:spPr/>
        <p:txBody>
          <a:bodyPr/>
          <a:lstStyle/>
          <a:p>
            <a:fld id="{77411B44-9C41-4743-9CDD-2495AFD588EC}" type="slidenum">
              <a:rPr lang="en-JM" smtClean="0"/>
              <a:t>‹#›</a:t>
            </a:fld>
            <a:endParaRPr lang="en-JM"/>
          </a:p>
        </p:txBody>
      </p:sp>
    </p:spTree>
    <p:extLst>
      <p:ext uri="{BB962C8B-B14F-4D97-AF65-F5344CB8AC3E}">
        <p14:creationId xmlns:p14="http://schemas.microsoft.com/office/powerpoint/2010/main" val="2133931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JM"/>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a:p>
        </p:txBody>
      </p:sp>
      <p:sp>
        <p:nvSpPr>
          <p:cNvPr id="5" name="Date Placeholder 4"/>
          <p:cNvSpPr>
            <a:spLocks noGrp="1"/>
          </p:cNvSpPr>
          <p:nvPr>
            <p:ph type="dt" sz="half" idx="10"/>
          </p:nvPr>
        </p:nvSpPr>
        <p:spPr/>
        <p:txBody>
          <a:bodyPr/>
          <a:lstStyle/>
          <a:p>
            <a:fld id="{B00DD726-2D6C-48CD-927C-6B584488E139}" type="datetimeFigureOut">
              <a:rPr lang="en-JM" smtClean="0"/>
              <a:t>04/04/2017</a:t>
            </a:fld>
            <a:endParaRPr lang="en-JM"/>
          </a:p>
        </p:txBody>
      </p:sp>
      <p:sp>
        <p:nvSpPr>
          <p:cNvPr id="6" name="Footer Placeholder 5"/>
          <p:cNvSpPr>
            <a:spLocks noGrp="1"/>
          </p:cNvSpPr>
          <p:nvPr>
            <p:ph type="ftr" sz="quarter" idx="11"/>
          </p:nvPr>
        </p:nvSpPr>
        <p:spPr/>
        <p:txBody>
          <a:bodyPr/>
          <a:lstStyle/>
          <a:p>
            <a:endParaRPr lang="en-JM"/>
          </a:p>
        </p:txBody>
      </p:sp>
      <p:sp>
        <p:nvSpPr>
          <p:cNvPr id="7" name="Slide Number Placeholder 6"/>
          <p:cNvSpPr>
            <a:spLocks noGrp="1"/>
          </p:cNvSpPr>
          <p:nvPr>
            <p:ph type="sldNum" sz="quarter" idx="12"/>
          </p:nvPr>
        </p:nvSpPr>
        <p:spPr/>
        <p:txBody>
          <a:bodyPr/>
          <a:lstStyle/>
          <a:p>
            <a:fld id="{77411B44-9C41-4743-9CDD-2495AFD588EC}" type="slidenum">
              <a:rPr lang="en-JM" smtClean="0"/>
              <a:t>‹#›</a:t>
            </a:fld>
            <a:endParaRPr lang="en-JM"/>
          </a:p>
        </p:txBody>
      </p:sp>
    </p:spTree>
    <p:extLst>
      <p:ext uri="{BB962C8B-B14F-4D97-AF65-F5344CB8AC3E}">
        <p14:creationId xmlns:p14="http://schemas.microsoft.com/office/powerpoint/2010/main" val="2623569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JM"/>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a:p>
        </p:txBody>
      </p:sp>
      <p:sp>
        <p:nvSpPr>
          <p:cNvPr id="7" name="Date Placeholder 6"/>
          <p:cNvSpPr>
            <a:spLocks noGrp="1"/>
          </p:cNvSpPr>
          <p:nvPr>
            <p:ph type="dt" sz="half" idx="10"/>
          </p:nvPr>
        </p:nvSpPr>
        <p:spPr/>
        <p:txBody>
          <a:bodyPr/>
          <a:lstStyle/>
          <a:p>
            <a:fld id="{B00DD726-2D6C-48CD-927C-6B584488E139}" type="datetimeFigureOut">
              <a:rPr lang="en-JM" smtClean="0"/>
              <a:t>04/04/2017</a:t>
            </a:fld>
            <a:endParaRPr lang="en-JM"/>
          </a:p>
        </p:txBody>
      </p:sp>
      <p:sp>
        <p:nvSpPr>
          <p:cNvPr id="8" name="Footer Placeholder 7"/>
          <p:cNvSpPr>
            <a:spLocks noGrp="1"/>
          </p:cNvSpPr>
          <p:nvPr>
            <p:ph type="ftr" sz="quarter" idx="11"/>
          </p:nvPr>
        </p:nvSpPr>
        <p:spPr/>
        <p:txBody>
          <a:bodyPr/>
          <a:lstStyle/>
          <a:p>
            <a:endParaRPr lang="en-JM"/>
          </a:p>
        </p:txBody>
      </p:sp>
      <p:sp>
        <p:nvSpPr>
          <p:cNvPr id="9" name="Slide Number Placeholder 8"/>
          <p:cNvSpPr>
            <a:spLocks noGrp="1"/>
          </p:cNvSpPr>
          <p:nvPr>
            <p:ph type="sldNum" sz="quarter" idx="12"/>
          </p:nvPr>
        </p:nvSpPr>
        <p:spPr/>
        <p:txBody>
          <a:bodyPr/>
          <a:lstStyle/>
          <a:p>
            <a:fld id="{77411B44-9C41-4743-9CDD-2495AFD588EC}" type="slidenum">
              <a:rPr lang="en-JM" smtClean="0"/>
              <a:t>‹#›</a:t>
            </a:fld>
            <a:endParaRPr lang="en-JM"/>
          </a:p>
        </p:txBody>
      </p:sp>
    </p:spTree>
    <p:extLst>
      <p:ext uri="{BB962C8B-B14F-4D97-AF65-F5344CB8AC3E}">
        <p14:creationId xmlns:p14="http://schemas.microsoft.com/office/powerpoint/2010/main" val="2852728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JM"/>
          </a:p>
        </p:txBody>
      </p:sp>
      <p:sp>
        <p:nvSpPr>
          <p:cNvPr id="3" name="Date Placeholder 2"/>
          <p:cNvSpPr>
            <a:spLocks noGrp="1"/>
          </p:cNvSpPr>
          <p:nvPr>
            <p:ph type="dt" sz="half" idx="10"/>
          </p:nvPr>
        </p:nvSpPr>
        <p:spPr/>
        <p:txBody>
          <a:bodyPr/>
          <a:lstStyle/>
          <a:p>
            <a:fld id="{B00DD726-2D6C-48CD-927C-6B584488E139}" type="datetimeFigureOut">
              <a:rPr lang="en-JM" smtClean="0"/>
              <a:t>04/04/2017</a:t>
            </a:fld>
            <a:endParaRPr lang="en-JM"/>
          </a:p>
        </p:txBody>
      </p:sp>
      <p:sp>
        <p:nvSpPr>
          <p:cNvPr id="4" name="Footer Placeholder 3"/>
          <p:cNvSpPr>
            <a:spLocks noGrp="1"/>
          </p:cNvSpPr>
          <p:nvPr>
            <p:ph type="ftr" sz="quarter" idx="11"/>
          </p:nvPr>
        </p:nvSpPr>
        <p:spPr/>
        <p:txBody>
          <a:bodyPr/>
          <a:lstStyle/>
          <a:p>
            <a:endParaRPr lang="en-JM"/>
          </a:p>
        </p:txBody>
      </p:sp>
      <p:sp>
        <p:nvSpPr>
          <p:cNvPr id="5" name="Slide Number Placeholder 4"/>
          <p:cNvSpPr>
            <a:spLocks noGrp="1"/>
          </p:cNvSpPr>
          <p:nvPr>
            <p:ph type="sldNum" sz="quarter" idx="12"/>
          </p:nvPr>
        </p:nvSpPr>
        <p:spPr/>
        <p:txBody>
          <a:bodyPr/>
          <a:lstStyle/>
          <a:p>
            <a:fld id="{77411B44-9C41-4743-9CDD-2495AFD588EC}" type="slidenum">
              <a:rPr lang="en-JM" smtClean="0"/>
              <a:t>‹#›</a:t>
            </a:fld>
            <a:endParaRPr lang="en-JM"/>
          </a:p>
        </p:txBody>
      </p:sp>
    </p:spTree>
    <p:extLst>
      <p:ext uri="{BB962C8B-B14F-4D97-AF65-F5344CB8AC3E}">
        <p14:creationId xmlns:p14="http://schemas.microsoft.com/office/powerpoint/2010/main" val="984246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0DD726-2D6C-48CD-927C-6B584488E139}" type="datetimeFigureOut">
              <a:rPr lang="en-JM" smtClean="0"/>
              <a:t>04/04/2017</a:t>
            </a:fld>
            <a:endParaRPr lang="en-JM"/>
          </a:p>
        </p:txBody>
      </p:sp>
      <p:sp>
        <p:nvSpPr>
          <p:cNvPr id="3" name="Footer Placeholder 2"/>
          <p:cNvSpPr>
            <a:spLocks noGrp="1"/>
          </p:cNvSpPr>
          <p:nvPr>
            <p:ph type="ftr" sz="quarter" idx="11"/>
          </p:nvPr>
        </p:nvSpPr>
        <p:spPr/>
        <p:txBody>
          <a:bodyPr/>
          <a:lstStyle/>
          <a:p>
            <a:endParaRPr lang="en-JM"/>
          </a:p>
        </p:txBody>
      </p:sp>
      <p:sp>
        <p:nvSpPr>
          <p:cNvPr id="4" name="Slide Number Placeholder 3"/>
          <p:cNvSpPr>
            <a:spLocks noGrp="1"/>
          </p:cNvSpPr>
          <p:nvPr>
            <p:ph type="sldNum" sz="quarter" idx="12"/>
          </p:nvPr>
        </p:nvSpPr>
        <p:spPr/>
        <p:txBody>
          <a:bodyPr/>
          <a:lstStyle/>
          <a:p>
            <a:fld id="{77411B44-9C41-4743-9CDD-2495AFD588EC}" type="slidenum">
              <a:rPr lang="en-JM" smtClean="0"/>
              <a:t>‹#›</a:t>
            </a:fld>
            <a:endParaRPr lang="en-JM"/>
          </a:p>
        </p:txBody>
      </p:sp>
    </p:spTree>
    <p:extLst>
      <p:ext uri="{BB962C8B-B14F-4D97-AF65-F5344CB8AC3E}">
        <p14:creationId xmlns:p14="http://schemas.microsoft.com/office/powerpoint/2010/main" val="2659820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JM"/>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0DD726-2D6C-48CD-927C-6B584488E139}" type="datetimeFigureOut">
              <a:rPr lang="en-JM" smtClean="0"/>
              <a:t>04/04/2017</a:t>
            </a:fld>
            <a:endParaRPr lang="en-JM"/>
          </a:p>
        </p:txBody>
      </p:sp>
      <p:sp>
        <p:nvSpPr>
          <p:cNvPr id="6" name="Footer Placeholder 5"/>
          <p:cNvSpPr>
            <a:spLocks noGrp="1"/>
          </p:cNvSpPr>
          <p:nvPr>
            <p:ph type="ftr" sz="quarter" idx="11"/>
          </p:nvPr>
        </p:nvSpPr>
        <p:spPr/>
        <p:txBody>
          <a:bodyPr/>
          <a:lstStyle/>
          <a:p>
            <a:endParaRPr lang="en-JM"/>
          </a:p>
        </p:txBody>
      </p:sp>
      <p:sp>
        <p:nvSpPr>
          <p:cNvPr id="7" name="Slide Number Placeholder 6"/>
          <p:cNvSpPr>
            <a:spLocks noGrp="1"/>
          </p:cNvSpPr>
          <p:nvPr>
            <p:ph type="sldNum" sz="quarter" idx="12"/>
          </p:nvPr>
        </p:nvSpPr>
        <p:spPr/>
        <p:txBody>
          <a:bodyPr/>
          <a:lstStyle/>
          <a:p>
            <a:fld id="{77411B44-9C41-4743-9CDD-2495AFD588EC}" type="slidenum">
              <a:rPr lang="en-JM" smtClean="0"/>
              <a:t>‹#›</a:t>
            </a:fld>
            <a:endParaRPr lang="en-JM"/>
          </a:p>
        </p:txBody>
      </p:sp>
    </p:spTree>
    <p:extLst>
      <p:ext uri="{BB962C8B-B14F-4D97-AF65-F5344CB8AC3E}">
        <p14:creationId xmlns:p14="http://schemas.microsoft.com/office/powerpoint/2010/main" val="4220069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JM"/>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JM"/>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0DD726-2D6C-48CD-927C-6B584488E139}" type="datetimeFigureOut">
              <a:rPr lang="en-JM" smtClean="0"/>
              <a:t>04/04/2017</a:t>
            </a:fld>
            <a:endParaRPr lang="en-JM"/>
          </a:p>
        </p:txBody>
      </p:sp>
      <p:sp>
        <p:nvSpPr>
          <p:cNvPr id="6" name="Footer Placeholder 5"/>
          <p:cNvSpPr>
            <a:spLocks noGrp="1"/>
          </p:cNvSpPr>
          <p:nvPr>
            <p:ph type="ftr" sz="quarter" idx="11"/>
          </p:nvPr>
        </p:nvSpPr>
        <p:spPr/>
        <p:txBody>
          <a:bodyPr/>
          <a:lstStyle/>
          <a:p>
            <a:endParaRPr lang="en-JM"/>
          </a:p>
        </p:txBody>
      </p:sp>
      <p:sp>
        <p:nvSpPr>
          <p:cNvPr id="7" name="Slide Number Placeholder 6"/>
          <p:cNvSpPr>
            <a:spLocks noGrp="1"/>
          </p:cNvSpPr>
          <p:nvPr>
            <p:ph type="sldNum" sz="quarter" idx="12"/>
          </p:nvPr>
        </p:nvSpPr>
        <p:spPr/>
        <p:txBody>
          <a:bodyPr/>
          <a:lstStyle/>
          <a:p>
            <a:fld id="{77411B44-9C41-4743-9CDD-2495AFD588EC}" type="slidenum">
              <a:rPr lang="en-JM" smtClean="0"/>
              <a:t>‹#›</a:t>
            </a:fld>
            <a:endParaRPr lang="en-JM"/>
          </a:p>
        </p:txBody>
      </p:sp>
    </p:spTree>
    <p:extLst>
      <p:ext uri="{BB962C8B-B14F-4D97-AF65-F5344CB8AC3E}">
        <p14:creationId xmlns:p14="http://schemas.microsoft.com/office/powerpoint/2010/main" val="3875715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JM"/>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DD726-2D6C-48CD-927C-6B584488E139}" type="datetimeFigureOut">
              <a:rPr lang="en-JM" smtClean="0"/>
              <a:t>04/04/2017</a:t>
            </a:fld>
            <a:endParaRPr lang="en-JM"/>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JM"/>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411B44-9C41-4743-9CDD-2495AFD588EC}" type="slidenum">
              <a:rPr lang="en-JM" smtClean="0"/>
              <a:t>‹#›</a:t>
            </a:fld>
            <a:endParaRPr lang="en-JM"/>
          </a:p>
        </p:txBody>
      </p:sp>
    </p:spTree>
    <p:extLst>
      <p:ext uri="{BB962C8B-B14F-4D97-AF65-F5344CB8AC3E}">
        <p14:creationId xmlns:p14="http://schemas.microsoft.com/office/powerpoint/2010/main" val="20897644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customXml" Target="../ink/ink2.xml"/><Relationship Id="rId4" Type="http://schemas.openxmlformats.org/officeDocument/2006/relationships/customXml" Target="../ink/ink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hyperlink" Target="http://www.sermons4kids.com/" TargetMode="External"/><Relationship Id="rId4" Type="http://schemas.openxmlformats.org/officeDocument/2006/relationships/hyperlink" Target="http://www.semons4kids.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hyperlink" Target="http://www.sermons4kids.com/" TargetMode="Externa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3.jp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13.JPG"/></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4.jpg"/></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hyperlink" Target="http://www.sermons4kids.com/" TargetMode="Externa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9144000" cy="6858000"/>
          </a:xfrm>
          <a:prstGeom prst="rect">
            <a:avLst/>
          </a:prstGeom>
          <a:blipFill>
            <a:blip r:embed="rId3">
              <a:duotone>
                <a:schemeClr val="bg1">
                  <a:shade val="48000"/>
                  <a:satMod val="110000"/>
                  <a:lumMod val="40000"/>
                </a:schemeClr>
                <a:schemeClr val="bg1">
                  <a:tint val="90000"/>
                  <a:lumMod val="106000"/>
                </a:schemeClr>
              </a:duotone>
            </a:blip>
            <a:stretch/>
          </a:blipFill>
          <a:ln>
            <a:noFill/>
          </a:ln>
          <a:effectLst/>
        </p:spPr>
      </p:sp>
      <p:pic>
        <p:nvPicPr>
          <p:cNvPr id="12" name="Picture 11"/>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Freeform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467" y="-16933"/>
            <a:ext cx="8754534" cy="6451600"/>
          </a:xfrm>
          <a:custGeom>
            <a:avLst/>
            <a:gdLst/>
            <a:ahLst/>
            <a:cxnLst/>
            <a:rect l="l" t="t" r="r" b="b"/>
            <a:pathLst>
              <a:path w="8754534" h="6451600">
                <a:moveTo>
                  <a:pt x="8373534" y="0"/>
                </a:moveTo>
                <a:lnTo>
                  <a:pt x="8754534" y="5994400"/>
                </a:lnTo>
                <a:lnTo>
                  <a:pt x="0" y="6451600"/>
                </a:lnTo>
                <a:lnTo>
                  <a:pt x="0" y="0"/>
                </a:lnTo>
                <a:lnTo>
                  <a:pt x="8373534" y="0"/>
                </a:lnTo>
                <a:close/>
              </a:path>
            </a:pathLst>
          </a:custGeom>
          <a:solidFill>
            <a:schemeClr val="accent5">
              <a:lumMod val="50000"/>
            </a:schemeClr>
          </a:solidFill>
          <a:ln>
            <a:solidFill>
              <a:schemeClr val="accent6">
                <a:lumMod val="50000"/>
              </a:schemeClr>
            </a:solid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6" name="Freeform 2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379" y="4445000"/>
            <a:ext cx="8464695" cy="1715811"/>
          </a:xfrm>
          <a:custGeom>
            <a:avLst/>
            <a:gdLst/>
            <a:ahLst/>
            <a:cxnLst/>
            <a:rect l="l" t="t" r="r" b="b"/>
            <a:pathLst>
              <a:path w="8428428" h="1878553">
                <a:moveTo>
                  <a:pt x="0" y="438229"/>
                </a:moveTo>
                <a:lnTo>
                  <a:pt x="8343246" y="0"/>
                </a:lnTo>
                <a:lnTo>
                  <a:pt x="8428428" y="1424838"/>
                </a:lnTo>
                <a:lnTo>
                  <a:pt x="7515" y="1878553"/>
                </a:lnTo>
                <a:lnTo>
                  <a:pt x="0" y="438229"/>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8" name="Freeform 2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864" y="0"/>
            <a:ext cx="5811235" cy="321615"/>
          </a:xfrm>
          <a:custGeom>
            <a:avLst/>
            <a:gdLst/>
            <a:ahLst/>
            <a:cxnLst/>
            <a:rect l="l" t="t" r="r" b="b"/>
            <a:pathLst>
              <a:path w="5811235" h="321615">
                <a:moveTo>
                  <a:pt x="0" y="0"/>
                </a:moveTo>
                <a:lnTo>
                  <a:pt x="5811235" y="0"/>
                </a:lnTo>
                <a:lnTo>
                  <a:pt x="1" y="321615"/>
                </a:lnTo>
                <a:cubicBezTo>
                  <a:pt x="1" y="214410"/>
                  <a:pt x="0" y="107205"/>
                  <a:pt x="0" y="0"/>
                </a:cubicBezTo>
                <a:close/>
              </a:path>
            </a:pathLst>
          </a:custGeom>
          <a:solidFill>
            <a:srgbClr val="C0000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sp>
      <p:sp>
        <p:nvSpPr>
          <p:cNvPr id="20" name="Freeform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1420000">
            <a:off x="-170768" y="213023"/>
            <a:ext cx="8480534" cy="5746008"/>
          </a:xfrm>
          <a:custGeom>
            <a:avLst/>
            <a:gdLst/>
            <a:ahLst/>
            <a:cxnLst/>
            <a:rect l="l" t="t" r="r" b="b"/>
            <a:pathLst>
              <a:path w="11307378" h="5746008">
                <a:moveTo>
                  <a:pt x="11270997" y="0"/>
                </a:moveTo>
                <a:lnTo>
                  <a:pt x="11307378" y="5746008"/>
                </a:lnTo>
                <a:lnTo>
                  <a:pt x="1" y="574313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2" name="5-Point Star 3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1420000">
            <a:off x="3121951" y="5057183"/>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
        <p:nvSpPr>
          <p:cNvPr id="24" name="Freeform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698991"/>
            <a:ext cx="8410760" cy="3456515"/>
          </a:xfrm>
          <a:custGeom>
            <a:avLst/>
            <a:gdLst>
              <a:gd name="connsiteX0" fmla="*/ 8249377 w 8410760"/>
              <a:gd name="connsiteY0" fmla="*/ 0 h 3456515"/>
              <a:gd name="connsiteX1" fmla="*/ 8410760 w 8410760"/>
              <a:gd name="connsiteY1" fmla="*/ 3008104 h 3456515"/>
              <a:gd name="connsiteX2" fmla="*/ 0 w 8410760"/>
              <a:gd name="connsiteY2" fmla="*/ 3456515 h 3456515"/>
              <a:gd name="connsiteX3" fmla="*/ 0 w 8410760"/>
              <a:gd name="connsiteY3" fmla="*/ 421895 h 3456515"/>
              <a:gd name="connsiteX4" fmla="*/ 8249377 w 8410760"/>
              <a:gd name="connsiteY4" fmla="*/ 0 h 3456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0760" h="3456515">
                <a:moveTo>
                  <a:pt x="8249377" y="0"/>
                </a:moveTo>
                <a:lnTo>
                  <a:pt x="8410760" y="3008104"/>
                </a:lnTo>
                <a:lnTo>
                  <a:pt x="0" y="3456515"/>
                </a:lnTo>
                <a:lnTo>
                  <a:pt x="0" y="421895"/>
                </a:lnTo>
                <a:lnTo>
                  <a:pt x="8249377" y="0"/>
                </a:lnTo>
                <a:close/>
              </a:path>
            </a:pathLst>
          </a:custGeom>
          <a:solidFill>
            <a:srgbClr val="990000"/>
          </a:solidFill>
          <a:ln>
            <a:solidFill>
              <a:schemeClr val="accent6">
                <a:lumMod val="5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rgbClr val="00B050"/>
              </a:solidFill>
            </a:endParaRPr>
          </a:p>
        </p:txBody>
      </p:sp>
      <p:sp>
        <p:nvSpPr>
          <p:cNvPr id="26" name="5-Point Star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1420000">
            <a:off x="3121951" y="5057183"/>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
        <p:nvSpPr>
          <p:cNvPr id="3" name="Text Placeholder 2"/>
          <p:cNvSpPr>
            <a:spLocks noGrp="1"/>
          </p:cNvSpPr>
          <p:nvPr>
            <p:ph type="body" idx="1"/>
          </p:nvPr>
        </p:nvSpPr>
        <p:spPr>
          <a:xfrm rot="21420000">
            <a:off x="390420" y="3282726"/>
            <a:ext cx="7645026" cy="2756419"/>
          </a:xfrm>
          <a:solidFill>
            <a:srgbClr val="FF6600"/>
          </a:solidFill>
        </p:spPr>
        <p:txBody>
          <a:bodyPr vert="horz" lIns="91440" tIns="45720" rIns="91440" bIns="45720" rtlCol="0" anchor="t">
            <a:normAutofit fontScale="92500"/>
          </a:bodyPr>
          <a:lstStyle/>
          <a:p>
            <a:pPr algn="ctr"/>
            <a:r>
              <a:rPr lang="en-US" sz="5400" cap="none" dirty="0">
                <a:solidFill>
                  <a:srgbClr val="000066"/>
                </a:solidFill>
                <a:latin typeface="AR JULIAN" panose="02000000000000000000" pitchFamily="2" charset="0"/>
              </a:rPr>
              <a:t>Sunday School Teachers</a:t>
            </a:r>
            <a:r>
              <a:rPr lang="en-US" sz="5400" cap="none" dirty="0" smtClean="0">
                <a:solidFill>
                  <a:srgbClr val="000066"/>
                </a:solidFill>
                <a:latin typeface="AR JULIAN" panose="02000000000000000000" pitchFamily="2" charset="0"/>
              </a:rPr>
              <a:t>’ Lesson Planning Guide </a:t>
            </a:r>
          </a:p>
          <a:p>
            <a:pPr algn="ctr"/>
            <a:endParaRPr lang="en-US" sz="1200" i="1" dirty="0">
              <a:solidFill>
                <a:srgbClr val="FFFF00"/>
              </a:solidFill>
              <a:latin typeface="AR BERKLEY" panose="02000000000000000000" pitchFamily="2" charset="0"/>
            </a:endParaRPr>
          </a:p>
          <a:p>
            <a:pPr algn="r"/>
            <a:r>
              <a:rPr lang="en-US" sz="1700" i="1" cap="none" dirty="0" smtClean="0">
                <a:solidFill>
                  <a:srgbClr val="000066"/>
                </a:solidFill>
                <a:latin typeface="Calisto MT" panose="02040603050505030304" pitchFamily="18" charset="0"/>
              </a:rPr>
              <a:t>Produced by:  Mrs. Liz Smith and </a:t>
            </a:r>
            <a:r>
              <a:rPr lang="en-US" sz="1700" i="1" dirty="0" smtClean="0">
                <a:solidFill>
                  <a:srgbClr val="000066"/>
                </a:solidFill>
                <a:latin typeface="Calisto MT" panose="02040603050505030304" pitchFamily="18" charset="0"/>
              </a:rPr>
              <a:t>Rev. Douglas Barnes                                                                                                                  2017</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2299455"/>
            <a:ext cx="921529" cy="105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rot="21418770">
            <a:off x="360462" y="2872779"/>
            <a:ext cx="7501545" cy="430887"/>
          </a:xfrm>
          <a:prstGeom prst="rect">
            <a:avLst/>
          </a:prstGeom>
          <a:noFill/>
        </p:spPr>
        <p:txBody>
          <a:bodyPr wrap="square" rtlCol="0">
            <a:spAutoFit/>
          </a:bodyPr>
          <a:lstStyle/>
          <a:p>
            <a:pPr algn="ctr"/>
            <a:r>
              <a:rPr lang="en-JM" sz="2100" b="1" dirty="0" smtClean="0">
                <a:solidFill>
                  <a:srgbClr val="FFFF00"/>
                </a:solidFill>
                <a:latin typeface="Broadway" panose="04040905080B02020502" pitchFamily="82" charset="0"/>
              </a:rPr>
              <a:t>Diocese of Jamaica                    &amp; the Cayman Islands</a:t>
            </a:r>
            <a:endParaRPr lang="en-JM" sz="2100" b="1" dirty="0">
              <a:solidFill>
                <a:srgbClr val="FFFF00"/>
              </a:solidFill>
              <a:latin typeface="Broadway" panose="04040905080B02020502" pitchFamily="82" charset="0"/>
            </a:endParaRPr>
          </a:p>
        </p:txBody>
      </p:sp>
      <p:pic>
        <p:nvPicPr>
          <p:cNvPr id="6" name="Picture 5"/>
          <p:cNvPicPr/>
          <p:nvPr/>
        </p:nvPicPr>
        <p:blipFill>
          <a:blip r:embed="rId6" cstate="print">
            <a:extLst>
              <a:ext uri="{28A0092B-C50C-407E-A947-70E740481C1C}">
                <a14:useLocalDpi xmlns:a14="http://schemas.microsoft.com/office/drawing/2010/main" val="0"/>
              </a:ext>
            </a:extLst>
          </a:blip>
          <a:stretch>
            <a:fillRect/>
          </a:stretch>
        </p:blipFill>
        <p:spPr>
          <a:xfrm rot="21420000">
            <a:off x="343408" y="457197"/>
            <a:ext cx="7543366" cy="1235068"/>
          </a:xfrm>
          <a:prstGeom prst="rect">
            <a:avLst/>
          </a:prstGeom>
          <a:solidFill>
            <a:schemeClr val="accent2">
              <a:lumMod val="50000"/>
            </a:schemeClr>
          </a:solidFill>
          <a:ln w="38100">
            <a:solidFill>
              <a:srgbClr val="FFFF00"/>
            </a:solidFill>
          </a:ln>
        </p:spPr>
      </p:pic>
    </p:spTree>
    <p:extLst>
      <p:ext uri="{BB962C8B-B14F-4D97-AF65-F5344CB8AC3E}">
        <p14:creationId xmlns:p14="http://schemas.microsoft.com/office/powerpoint/2010/main" val="36961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par>
                          <p:cTn id="15" fill="hold">
                            <p:stCondLst>
                              <p:cond delay="500"/>
                            </p:stCondLst>
                            <p:childTnLst>
                              <p:par>
                                <p:cTn id="16" presetID="2" presetClass="entr" presetSubtype="12"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3">
                                            <p:bg/>
                                          </p:spTgt>
                                        </p:tgtEl>
                                        <p:attrNameLst>
                                          <p:attrName>style.visibility</p:attrName>
                                        </p:attrNameLst>
                                      </p:cBhvr>
                                      <p:to>
                                        <p:strVal val="visible"/>
                                      </p:to>
                                    </p:set>
                                    <p:anim calcmode="lin" valueType="num">
                                      <p:cBhvr>
                                        <p:cTn id="24" dur="1000" fill="hold"/>
                                        <p:tgtEl>
                                          <p:spTgt spid="3">
                                            <p:bg/>
                                          </p:spTgt>
                                        </p:tgtEl>
                                        <p:attrNameLst>
                                          <p:attrName>ppt_w</p:attrName>
                                        </p:attrNameLst>
                                      </p:cBhvr>
                                      <p:tavLst>
                                        <p:tav tm="0">
                                          <p:val>
                                            <p:fltVal val="0"/>
                                          </p:val>
                                        </p:tav>
                                        <p:tav tm="100000">
                                          <p:val>
                                            <p:strVal val="#ppt_w"/>
                                          </p:val>
                                        </p:tav>
                                      </p:tavLst>
                                    </p:anim>
                                    <p:anim calcmode="lin" valueType="num">
                                      <p:cBhvr>
                                        <p:cTn id="25" dur="1000" fill="hold"/>
                                        <p:tgtEl>
                                          <p:spTgt spid="3">
                                            <p:bg/>
                                          </p:spTgt>
                                        </p:tgtEl>
                                        <p:attrNameLst>
                                          <p:attrName>ppt_h</p:attrName>
                                        </p:attrNameLst>
                                      </p:cBhvr>
                                      <p:tavLst>
                                        <p:tav tm="0">
                                          <p:val>
                                            <p:fltVal val="0"/>
                                          </p:val>
                                        </p:tav>
                                        <p:tav tm="100000">
                                          <p:val>
                                            <p:strVal val="#ppt_h"/>
                                          </p:val>
                                        </p:tav>
                                      </p:tavLst>
                                    </p:anim>
                                    <p:anim calcmode="lin" valueType="num">
                                      <p:cBhvr>
                                        <p:cTn id="26" dur="1000" fill="hold"/>
                                        <p:tgtEl>
                                          <p:spTgt spid="3">
                                            <p:bg/>
                                          </p:spTgt>
                                        </p:tgtEl>
                                        <p:attrNameLst>
                                          <p:attrName>style.rotation</p:attrName>
                                        </p:attrNameLst>
                                      </p:cBhvr>
                                      <p:tavLst>
                                        <p:tav tm="0">
                                          <p:val>
                                            <p:fltVal val="90"/>
                                          </p:val>
                                        </p:tav>
                                        <p:tav tm="100000">
                                          <p:val>
                                            <p:fltVal val="0"/>
                                          </p:val>
                                        </p:tav>
                                      </p:tavLst>
                                    </p:anim>
                                    <p:animEffect transition="in" filter="fade">
                                      <p:cBhvr>
                                        <p:cTn id="27" dur="1000"/>
                                        <p:tgtEl>
                                          <p:spTgt spid="3">
                                            <p:bg/>
                                          </p:spTgt>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 calcmode="lin" valueType="num">
                                      <p:cBhvr>
                                        <p:cTn id="3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3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35" dur="1000"/>
                                        <p:tgtEl>
                                          <p:spTgt spid="3">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 calcmode="lin" valueType="num">
                                      <p:cBhvr>
                                        <p:cTn id="40"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41"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42"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4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 y="5629275"/>
            <a:ext cx="8772525" cy="8919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ctr"/>
            <a:r>
              <a:rPr lang="en-US" dirty="0">
                <a:solidFill>
                  <a:schemeClr val="bg1"/>
                </a:solidFill>
              </a:rPr>
              <a:t>LESSON PLANNING</a:t>
            </a:r>
            <a:endParaRPr lang="en-GB" dirty="0">
              <a:solidFill>
                <a:schemeClr val="bg1"/>
              </a:solidFill>
            </a:endParaRPr>
          </a:p>
        </p:txBody>
      </p:sp>
      <p:sp>
        <p:nvSpPr>
          <p:cNvPr id="48" name="TextBox 47"/>
          <p:cNvSpPr txBox="1"/>
          <p:nvPr/>
        </p:nvSpPr>
        <p:spPr>
          <a:xfrm>
            <a:off x="467544" y="1123397"/>
            <a:ext cx="3240360" cy="5170646"/>
          </a:xfrm>
          <a:prstGeom prst="rect">
            <a:avLst/>
          </a:prstGeom>
          <a:noFill/>
        </p:spPr>
        <p:txBody>
          <a:bodyPr wrap="square" rtlCol="0">
            <a:spAutoFit/>
          </a:bodyPr>
          <a:lstStyle/>
          <a:p>
            <a:r>
              <a:rPr lang="en-US" sz="3000" b="1" dirty="0" smtClean="0">
                <a:solidFill>
                  <a:srgbClr val="542A00"/>
                </a:solidFill>
                <a:latin typeface="Baskerville Old Face" panose="02020602080505020303" pitchFamily="18" charset="0"/>
                <a:cs typeface="Times New Roman" panose="02020603050405020304" pitchFamily="18" charset="0"/>
              </a:rPr>
              <a:t>The Diocesan Curriculum </a:t>
            </a:r>
            <a:r>
              <a:rPr lang="en-US" sz="3000" b="1" dirty="0">
                <a:solidFill>
                  <a:srgbClr val="542A00"/>
                </a:solidFill>
                <a:latin typeface="Baskerville Old Face" panose="02020602080505020303" pitchFamily="18" charset="0"/>
                <a:cs typeface="Times New Roman" panose="02020603050405020304" pitchFamily="18" charset="0"/>
              </a:rPr>
              <a:t>Guide provides lesson plans for all age groups but </a:t>
            </a:r>
            <a:r>
              <a:rPr lang="en-US" sz="3000" b="1" dirty="0" smtClean="0">
                <a:solidFill>
                  <a:srgbClr val="542A00"/>
                </a:solidFill>
                <a:latin typeface="Baskerville Old Face" panose="02020602080505020303" pitchFamily="18" charset="0"/>
                <a:cs typeface="Times New Roman" panose="02020603050405020304" pitchFamily="18" charset="0"/>
              </a:rPr>
              <a:t>it is </a:t>
            </a:r>
            <a:r>
              <a:rPr lang="en-US" sz="3000" b="1" dirty="0">
                <a:solidFill>
                  <a:srgbClr val="542A00"/>
                </a:solidFill>
                <a:latin typeface="Baskerville Old Face" panose="02020602080505020303" pitchFamily="18" charset="0"/>
                <a:cs typeface="Times New Roman" panose="02020603050405020304" pitchFamily="18" charset="0"/>
              </a:rPr>
              <a:t>not prescriptive. That </a:t>
            </a:r>
            <a:r>
              <a:rPr lang="en-US" sz="3000" b="1" dirty="0" smtClean="0">
                <a:solidFill>
                  <a:srgbClr val="542A00"/>
                </a:solidFill>
                <a:latin typeface="Baskerville Old Face" panose="02020602080505020303" pitchFamily="18" charset="0"/>
                <a:cs typeface="Times New Roman" panose="02020603050405020304" pitchFamily="18" charset="0"/>
              </a:rPr>
              <a:t>means, the Guide does </a:t>
            </a:r>
            <a:r>
              <a:rPr lang="en-US" sz="3000" b="1" dirty="0">
                <a:solidFill>
                  <a:srgbClr val="542A00"/>
                </a:solidFill>
                <a:latin typeface="Baskerville Old Face" panose="02020602080505020303" pitchFamily="18" charset="0"/>
                <a:cs typeface="Times New Roman" panose="02020603050405020304" pitchFamily="18" charset="0"/>
              </a:rPr>
              <a:t>not hold you to teaching the material exactly as shown in the book. </a:t>
            </a:r>
            <a:endParaRPr lang="en-GB" sz="3000" b="1" dirty="0">
              <a:solidFill>
                <a:srgbClr val="542A00"/>
              </a:solidFill>
              <a:latin typeface="Baskerville Old Face" panose="02020602080505020303" pitchFamily="18" charset="0"/>
              <a:cs typeface="Times New Roman" panose="02020603050405020304" pitchFamily="18" charset="0"/>
            </a:endParaRPr>
          </a:p>
        </p:txBody>
      </p:sp>
      <p:pic>
        <p:nvPicPr>
          <p:cNvPr id="3" name="Picture 2"/>
          <p:cNvPicPr>
            <a:picLocks noChangeAspect="1"/>
          </p:cNvPicPr>
          <p:nvPr/>
        </p:nvPicPr>
        <p:blipFill rotWithShape="1">
          <a:blip r:embed="rId3"/>
          <a:srcRect b="2082"/>
          <a:stretch/>
        </p:blipFill>
        <p:spPr>
          <a:xfrm>
            <a:off x="4716016" y="23695"/>
            <a:ext cx="4427984" cy="6834305"/>
          </a:xfrm>
          <a:prstGeom prst="rect">
            <a:avLst/>
          </a:prstGeom>
        </p:spPr>
      </p:pic>
      <p:sp>
        <p:nvSpPr>
          <p:cNvPr id="5" name="Title 1"/>
          <p:cNvSpPr txBox="1">
            <a:spLocks/>
          </p:cNvSpPr>
          <p:nvPr/>
        </p:nvSpPr>
        <p:spPr>
          <a:xfrm>
            <a:off x="47947" y="144016"/>
            <a:ext cx="4812085" cy="548680"/>
          </a:xfrm>
          <a:prstGeom prst="rect">
            <a:avLst/>
          </a:prstGeom>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b="1" dirty="0">
                <a:solidFill>
                  <a:srgbClr val="002060"/>
                </a:solidFill>
                <a:latin typeface="Bodoni MT Black" panose="02070A03080606020203" pitchFamily="18" charset="0"/>
              </a:rPr>
              <a:t>LESSON </a:t>
            </a:r>
            <a:r>
              <a:rPr lang="en-US" b="1" dirty="0" smtClean="0">
                <a:solidFill>
                  <a:srgbClr val="002060"/>
                </a:solidFill>
                <a:latin typeface="Bodoni MT Black" panose="02070A03080606020203" pitchFamily="18" charset="0"/>
              </a:rPr>
              <a:t>PLANNING</a:t>
            </a:r>
            <a:endParaRPr lang="en-GB" b="1" dirty="0">
              <a:solidFill>
                <a:srgbClr val="002060"/>
              </a:solidFill>
              <a:latin typeface="Bodoni MT Black" panose="02070A03080606020203" pitchFamily="18" charset="0"/>
            </a:endParaRPr>
          </a:p>
        </p:txBody>
      </p:sp>
    </p:spTree>
    <p:extLst>
      <p:ext uri="{BB962C8B-B14F-4D97-AF65-F5344CB8AC3E}">
        <p14:creationId xmlns:p14="http://schemas.microsoft.com/office/powerpoint/2010/main" val="5876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 y="5629275"/>
            <a:ext cx="8772525" cy="8919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ctr"/>
            <a:r>
              <a:rPr lang="en-US" dirty="0">
                <a:solidFill>
                  <a:schemeClr val="bg1"/>
                </a:solidFill>
              </a:rPr>
              <a:t>LESSON PLANNING</a:t>
            </a:r>
            <a:endParaRPr lang="en-GB" dirty="0">
              <a:solidFill>
                <a:schemeClr val="bg1"/>
              </a:solidFill>
            </a:endParaRPr>
          </a:p>
        </p:txBody>
      </p:sp>
      <p:sp>
        <p:nvSpPr>
          <p:cNvPr id="48" name="TextBox 47"/>
          <p:cNvSpPr txBox="1"/>
          <p:nvPr/>
        </p:nvSpPr>
        <p:spPr>
          <a:xfrm>
            <a:off x="334844" y="1339889"/>
            <a:ext cx="3805108" cy="5401479"/>
          </a:xfrm>
          <a:prstGeom prst="rect">
            <a:avLst/>
          </a:prstGeom>
          <a:noFill/>
        </p:spPr>
        <p:txBody>
          <a:bodyPr wrap="square" rtlCol="0">
            <a:spAutoFit/>
          </a:bodyPr>
          <a:lstStyle/>
          <a:p>
            <a:r>
              <a:rPr lang="en-US" sz="2500" dirty="0">
                <a:latin typeface="Times New Roman" panose="02020603050405020304" pitchFamily="18" charset="0"/>
                <a:cs typeface="Times New Roman" panose="02020603050405020304" pitchFamily="18" charset="0"/>
              </a:rPr>
              <a:t>One way that </a:t>
            </a:r>
            <a:r>
              <a:rPr lang="en-US" sz="2500" dirty="0" smtClean="0">
                <a:latin typeface="Times New Roman" panose="02020603050405020304" pitchFamily="18" charset="0"/>
                <a:cs typeface="Times New Roman" panose="02020603050405020304" pitchFamily="18" charset="0"/>
              </a:rPr>
              <a:t>adaptation may </a:t>
            </a:r>
            <a:r>
              <a:rPr lang="en-US" sz="2500" dirty="0">
                <a:latin typeface="Times New Roman" panose="02020603050405020304" pitchFamily="18" charset="0"/>
                <a:cs typeface="Times New Roman" panose="02020603050405020304" pitchFamily="18" charset="0"/>
              </a:rPr>
              <a:t>be done is by </a:t>
            </a:r>
            <a:r>
              <a:rPr lang="en-US" sz="2500" dirty="0" smtClean="0">
                <a:latin typeface="Times New Roman" panose="02020603050405020304" pitchFamily="18" charset="0"/>
                <a:cs typeface="Times New Roman" panose="02020603050405020304" pitchFamily="18" charset="0"/>
              </a:rPr>
              <a:t>choosing to design a Lesson Plan.  </a:t>
            </a:r>
          </a:p>
          <a:p>
            <a:endParaRPr lang="en-US" sz="2000" dirty="0">
              <a:latin typeface="Times New Roman" panose="02020603050405020304" pitchFamily="18" charset="0"/>
              <a:cs typeface="Times New Roman" panose="02020603050405020304" pitchFamily="18" charset="0"/>
            </a:endParaRPr>
          </a:p>
          <a:p>
            <a:r>
              <a:rPr lang="en-US" sz="2500" dirty="0" smtClean="0">
                <a:latin typeface="Times New Roman" panose="02020603050405020304" pitchFamily="18" charset="0"/>
                <a:cs typeface="Times New Roman" panose="02020603050405020304" pitchFamily="18" charset="0"/>
              </a:rPr>
              <a:t>The picture shown here shows the lesson plan used by our </a:t>
            </a:r>
            <a:r>
              <a:rPr lang="en-US" sz="2500" dirty="0">
                <a:latin typeface="Times New Roman" panose="02020603050405020304" pitchFamily="18" charset="0"/>
                <a:cs typeface="Times New Roman" panose="02020603050405020304" pitchFamily="18" charset="0"/>
              </a:rPr>
              <a:t>sister </a:t>
            </a:r>
            <a:r>
              <a:rPr lang="en-US" sz="2500" dirty="0" smtClean="0">
                <a:latin typeface="Times New Roman" panose="02020603050405020304" pitchFamily="18" charset="0"/>
                <a:cs typeface="Times New Roman" panose="02020603050405020304" pitchFamily="18" charset="0"/>
              </a:rPr>
              <a:t>congregation, St. George’, </a:t>
            </a:r>
            <a:r>
              <a:rPr lang="en-US" sz="2500" dirty="0">
                <a:latin typeface="Times New Roman" panose="02020603050405020304" pitchFamily="18" charset="0"/>
                <a:cs typeface="Times New Roman" panose="02020603050405020304" pitchFamily="18" charset="0"/>
              </a:rPr>
              <a:t>in Grand Cayman. </a:t>
            </a:r>
            <a:endParaRPr lang="en-US" sz="2500" dirty="0" smtClean="0">
              <a:latin typeface="Times New Roman" panose="02020603050405020304" pitchFamily="18" charset="0"/>
              <a:cs typeface="Times New Roman" panose="02020603050405020304" pitchFamily="18" charset="0"/>
            </a:endParaRPr>
          </a:p>
          <a:p>
            <a:endParaRPr lang="en-US" sz="2500" dirty="0">
              <a:latin typeface="Times New Roman" panose="02020603050405020304" pitchFamily="18" charset="0"/>
              <a:cs typeface="Times New Roman" panose="02020603050405020304" pitchFamily="18" charset="0"/>
            </a:endParaRPr>
          </a:p>
          <a:p>
            <a:r>
              <a:rPr lang="en-US" sz="2500" dirty="0" smtClean="0">
                <a:latin typeface="Times New Roman" panose="02020603050405020304" pitchFamily="18" charset="0"/>
                <a:cs typeface="Times New Roman" panose="02020603050405020304" pitchFamily="18" charset="0"/>
              </a:rPr>
              <a:t>A Lesson </a:t>
            </a:r>
            <a:r>
              <a:rPr lang="en-US" sz="2500" dirty="0">
                <a:latin typeface="Times New Roman" panose="02020603050405020304" pitchFamily="18" charset="0"/>
                <a:cs typeface="Times New Roman" panose="02020603050405020304" pitchFamily="18" charset="0"/>
              </a:rPr>
              <a:t>Plan, such as the one shown, is prepared for the </a:t>
            </a:r>
            <a:r>
              <a:rPr lang="en-US" sz="2500" dirty="0" smtClean="0">
                <a:latin typeface="Times New Roman" panose="02020603050405020304" pitchFamily="18" charset="0"/>
                <a:cs typeface="Times New Roman" panose="02020603050405020304" pitchFamily="18" charset="0"/>
              </a:rPr>
              <a:t>Sunday School each week.</a:t>
            </a:r>
            <a:endParaRPr lang="en-GB" sz="25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4683666" y="0"/>
            <a:ext cx="4424838" cy="6772412"/>
          </a:xfrm>
          <a:prstGeom prst="rect">
            <a:avLst/>
          </a:prstGeom>
        </p:spPr>
      </p:pic>
      <p:sp>
        <p:nvSpPr>
          <p:cNvPr id="5" name="Title 1"/>
          <p:cNvSpPr txBox="1">
            <a:spLocks/>
          </p:cNvSpPr>
          <p:nvPr/>
        </p:nvSpPr>
        <p:spPr>
          <a:xfrm>
            <a:off x="47947" y="144016"/>
            <a:ext cx="4812085" cy="548680"/>
          </a:xfrm>
          <a:prstGeom prst="rect">
            <a:avLst/>
          </a:prstGeom>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b="1" dirty="0">
                <a:solidFill>
                  <a:srgbClr val="002060"/>
                </a:solidFill>
                <a:latin typeface="Bodoni MT Black" panose="02070A03080606020203" pitchFamily="18" charset="0"/>
              </a:rPr>
              <a:t>LESSON </a:t>
            </a:r>
            <a:r>
              <a:rPr lang="en-US" b="1" dirty="0" smtClean="0">
                <a:solidFill>
                  <a:srgbClr val="002060"/>
                </a:solidFill>
                <a:latin typeface="Bodoni MT Black" panose="02070A03080606020203" pitchFamily="18" charset="0"/>
              </a:rPr>
              <a:t>PLANNING</a:t>
            </a:r>
            <a:endParaRPr lang="en-GB" b="1" dirty="0">
              <a:solidFill>
                <a:srgbClr val="002060"/>
              </a:solidFill>
              <a:latin typeface="Bodoni MT Black" panose="02070A03080606020203" pitchFamily="18" charset="0"/>
            </a:endParaRPr>
          </a:p>
        </p:txBody>
      </p:sp>
    </p:spTree>
    <p:extLst>
      <p:ext uri="{BB962C8B-B14F-4D97-AF65-F5344CB8AC3E}">
        <p14:creationId xmlns:p14="http://schemas.microsoft.com/office/powerpoint/2010/main" val="15630592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 y="5629275"/>
            <a:ext cx="8772525" cy="8919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ctr"/>
            <a:r>
              <a:rPr lang="en-US" dirty="0">
                <a:solidFill>
                  <a:schemeClr val="bg1"/>
                </a:solidFill>
              </a:rPr>
              <a:t>LESSON PLANNING</a:t>
            </a:r>
            <a:endParaRPr lang="en-GB" dirty="0">
              <a:solidFill>
                <a:schemeClr val="bg1"/>
              </a:solidFill>
            </a:endParaRPr>
          </a:p>
        </p:txBody>
      </p:sp>
      <p:pic>
        <p:nvPicPr>
          <p:cNvPr id="3" name="Picture 2"/>
          <p:cNvPicPr>
            <a:picLocks noChangeAspect="1"/>
          </p:cNvPicPr>
          <p:nvPr/>
        </p:nvPicPr>
        <p:blipFill rotWithShape="1">
          <a:blip r:embed="rId3"/>
          <a:srcRect b="78956"/>
          <a:stretch/>
        </p:blipFill>
        <p:spPr>
          <a:xfrm>
            <a:off x="107504" y="1052736"/>
            <a:ext cx="8712968" cy="2179818"/>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p14:cNvContentPartPr/>
              <p14:nvPr/>
            </p14:nvContentPartPr>
            <p14:xfrm>
              <a:off x="-47284" y="329871"/>
              <a:ext cx="180" cy="180"/>
            </p14:xfrm>
          </p:contentPart>
        </mc:Choice>
        <mc:Fallback xmlns="">
          <p:pic>
            <p:nvPicPr>
              <p:cNvPr id="8" name="Ink 7"/>
              <p:cNvPicPr/>
              <p:nvPr/>
            </p:nvPicPr>
            <p:blipFill/>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47284" y="329871"/>
              <a:ext cx="180" cy="180"/>
            </p14:xfrm>
          </p:contentPart>
        </mc:Choice>
        <mc:Fallback xmlns="">
          <p:pic>
            <p:nvPicPr>
              <p:cNvPr id="10" name="Ink 9"/>
              <p:cNvPicPr/>
              <p:nvPr/>
            </p:nvPicPr>
            <p:blipFill/>
            <p:spPr/>
          </p:pic>
        </mc:Fallback>
      </mc:AlternateContent>
      <p:sp>
        <p:nvSpPr>
          <p:cNvPr id="32" name="Rectangle 31"/>
          <p:cNvSpPr/>
          <p:nvPr/>
        </p:nvSpPr>
        <p:spPr>
          <a:xfrm>
            <a:off x="123937" y="1062511"/>
            <a:ext cx="1783767" cy="2006449"/>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1894788" y="1885381"/>
            <a:ext cx="6925684" cy="1183579"/>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1940146" y="1393924"/>
            <a:ext cx="6880325" cy="522908"/>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4717412" y="2810238"/>
            <a:ext cx="4103059" cy="258722"/>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1946927" y="1026282"/>
            <a:ext cx="1688969" cy="372639"/>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237665" y="3679864"/>
            <a:ext cx="8661503" cy="1477328"/>
          </a:xfrm>
          <a:prstGeom prst="rect">
            <a:avLst/>
          </a:prstGeom>
          <a:noFill/>
        </p:spPr>
        <p:txBody>
          <a:bodyPr wrap="square" rtlCol="0">
            <a:spAutoFit/>
          </a:bodyPr>
          <a:lstStyle/>
          <a:p>
            <a:r>
              <a:rPr lang="en-US" sz="3000" b="1" dirty="0">
                <a:latin typeface="Times New Roman" panose="02020603050405020304" pitchFamily="18" charset="0"/>
                <a:cs typeface="Times New Roman" panose="02020603050405020304" pitchFamily="18" charset="0"/>
              </a:rPr>
              <a:t>A banner was designed to give an identity to Sunday School. The banner bears:</a:t>
            </a:r>
          </a:p>
          <a:p>
            <a:pPr marL="457200" indent="-457200">
              <a:buFont typeface="Arial" panose="020B0604020202020204" pitchFamily="34" charset="0"/>
              <a:buChar char="•"/>
            </a:pPr>
            <a:r>
              <a:rPr lang="en-US" sz="3000" b="1" dirty="0">
                <a:latin typeface="Times New Roman" panose="02020603050405020304" pitchFamily="18" charset="0"/>
                <a:cs typeface="Times New Roman" panose="02020603050405020304" pitchFamily="18" charset="0"/>
              </a:rPr>
              <a:t>The Church’s logo</a:t>
            </a:r>
          </a:p>
        </p:txBody>
      </p:sp>
      <p:sp>
        <p:nvSpPr>
          <p:cNvPr id="13" name="TextBox 12"/>
          <p:cNvSpPr txBox="1"/>
          <p:nvPr/>
        </p:nvSpPr>
        <p:spPr>
          <a:xfrm>
            <a:off x="230977" y="5611306"/>
            <a:ext cx="8661503" cy="553998"/>
          </a:xfrm>
          <a:prstGeom prst="rect">
            <a:avLst/>
          </a:prstGeom>
          <a:noFill/>
        </p:spPr>
        <p:txBody>
          <a:bodyPr wrap="square" rtlCol="0">
            <a:spAutoFit/>
          </a:bodyPr>
          <a:lstStyle/>
          <a:p>
            <a:pPr marL="457200" indent="-457200">
              <a:buFont typeface="Arial" panose="020B0604020202020204" pitchFamily="34" charset="0"/>
              <a:buChar char="•"/>
            </a:pPr>
            <a:r>
              <a:rPr lang="en-US" sz="3000" b="1" dirty="0">
                <a:latin typeface="Times New Roman" panose="02020603050405020304" pitchFamily="18" charset="0"/>
                <a:cs typeface="Times New Roman" panose="02020603050405020304" pitchFamily="18" charset="0"/>
              </a:rPr>
              <a:t>Pictures of some of their students</a:t>
            </a:r>
          </a:p>
        </p:txBody>
      </p:sp>
      <p:sp>
        <p:nvSpPr>
          <p:cNvPr id="14" name="TextBox 13"/>
          <p:cNvSpPr txBox="1"/>
          <p:nvPr/>
        </p:nvSpPr>
        <p:spPr>
          <a:xfrm>
            <a:off x="230977" y="5107250"/>
            <a:ext cx="8661503" cy="553998"/>
          </a:xfrm>
          <a:prstGeom prst="rect">
            <a:avLst/>
          </a:prstGeom>
          <a:noFill/>
        </p:spPr>
        <p:txBody>
          <a:bodyPr wrap="square" rtlCol="0">
            <a:spAutoFit/>
          </a:bodyPr>
          <a:lstStyle/>
          <a:p>
            <a:pPr marL="457200" indent="-457200">
              <a:buFont typeface="Arial" panose="020B0604020202020204" pitchFamily="34" charset="0"/>
              <a:buChar char="•"/>
            </a:pPr>
            <a:r>
              <a:rPr lang="en-US" sz="3000" b="1" dirty="0">
                <a:latin typeface="Times New Roman" panose="02020603050405020304" pitchFamily="18" charset="0"/>
                <a:cs typeface="Times New Roman" panose="02020603050405020304" pitchFamily="18" charset="0"/>
              </a:rPr>
              <a:t>Their motto and overall objective /purpose</a:t>
            </a:r>
          </a:p>
        </p:txBody>
      </p:sp>
      <p:sp>
        <p:nvSpPr>
          <p:cNvPr id="15" name="TextBox 14"/>
          <p:cNvSpPr txBox="1"/>
          <p:nvPr/>
        </p:nvSpPr>
        <p:spPr>
          <a:xfrm>
            <a:off x="230977" y="6093296"/>
            <a:ext cx="8661503" cy="553998"/>
          </a:xfrm>
          <a:prstGeom prst="rect">
            <a:avLst/>
          </a:prstGeom>
          <a:noFill/>
        </p:spPr>
        <p:txBody>
          <a:bodyPr wrap="square" rtlCol="0">
            <a:spAutoFit/>
          </a:bodyPr>
          <a:lstStyle/>
          <a:p>
            <a:pPr marL="457200" indent="-457200">
              <a:buFont typeface="Arial" panose="020B0604020202020204" pitchFamily="34" charset="0"/>
              <a:buChar char="•"/>
            </a:pPr>
            <a:r>
              <a:rPr lang="en-US" sz="3000" b="1" dirty="0">
                <a:latin typeface="Times New Roman" panose="02020603050405020304" pitchFamily="18" charset="0"/>
                <a:cs typeface="Times New Roman" panose="02020603050405020304" pitchFamily="18" charset="0"/>
              </a:rPr>
              <a:t>The type of document</a:t>
            </a:r>
          </a:p>
        </p:txBody>
      </p:sp>
      <p:sp>
        <p:nvSpPr>
          <p:cNvPr id="16" name="Title 1"/>
          <p:cNvSpPr txBox="1">
            <a:spLocks/>
          </p:cNvSpPr>
          <p:nvPr/>
        </p:nvSpPr>
        <p:spPr>
          <a:xfrm>
            <a:off x="47947" y="144016"/>
            <a:ext cx="4812085" cy="548680"/>
          </a:xfrm>
          <a:prstGeom prst="rect">
            <a:avLst/>
          </a:prstGeom>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b="1" dirty="0">
                <a:solidFill>
                  <a:srgbClr val="002060"/>
                </a:solidFill>
                <a:latin typeface="Bodoni MT Black" panose="02070A03080606020203" pitchFamily="18" charset="0"/>
              </a:rPr>
              <a:t>LESSON </a:t>
            </a:r>
            <a:r>
              <a:rPr lang="en-US" b="1" dirty="0" smtClean="0">
                <a:solidFill>
                  <a:srgbClr val="002060"/>
                </a:solidFill>
                <a:latin typeface="Bodoni MT Black" panose="02070A03080606020203" pitchFamily="18" charset="0"/>
              </a:rPr>
              <a:t>PLANNING</a:t>
            </a:r>
            <a:endParaRPr lang="en-GB" b="1" dirty="0">
              <a:solidFill>
                <a:srgbClr val="002060"/>
              </a:solidFill>
              <a:latin typeface="Bodoni MT Black" panose="02070A03080606020203" pitchFamily="18" charset="0"/>
            </a:endParaRPr>
          </a:p>
        </p:txBody>
      </p:sp>
    </p:spTree>
    <p:extLst>
      <p:ext uri="{BB962C8B-B14F-4D97-AF65-F5344CB8AC3E}">
        <p14:creationId xmlns:p14="http://schemas.microsoft.com/office/powerpoint/2010/main" val="242839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500"/>
                                  </p:stCondLst>
                                  <p:childTnLst>
                                    <p:set>
                                      <p:cBhvr>
                                        <p:cTn id="6" dur="1" fill="hold">
                                          <p:stCondLst>
                                            <p:cond delay="0"/>
                                          </p:stCondLst>
                                        </p:cTn>
                                        <p:tgtEl>
                                          <p:spTgt spid="32"/>
                                        </p:tgtEl>
                                        <p:attrNameLst>
                                          <p:attrName>style.visibility</p:attrName>
                                        </p:attrNameLst>
                                      </p:cBhvr>
                                      <p:to>
                                        <p:strVal val="visible"/>
                                      </p:to>
                                    </p:set>
                                    <p:anim calcmode="lin" valueType="num">
                                      <p:cBhvr>
                                        <p:cTn id="7" dur="2000" fill="hold"/>
                                        <p:tgtEl>
                                          <p:spTgt spid="32"/>
                                        </p:tgtEl>
                                        <p:attrNameLst>
                                          <p:attrName>ppt_w</p:attrName>
                                        </p:attrNameLst>
                                      </p:cBhvr>
                                      <p:tavLst>
                                        <p:tav tm="0">
                                          <p:val>
                                            <p:fltVal val="0"/>
                                          </p:val>
                                        </p:tav>
                                        <p:tav tm="100000">
                                          <p:val>
                                            <p:strVal val="#ppt_w"/>
                                          </p:val>
                                        </p:tav>
                                      </p:tavLst>
                                    </p:anim>
                                    <p:anim calcmode="lin" valueType="num">
                                      <p:cBhvr>
                                        <p:cTn id="8" dur="2000" fill="hold"/>
                                        <p:tgtEl>
                                          <p:spTgt spid="32"/>
                                        </p:tgtEl>
                                        <p:attrNameLst>
                                          <p:attrName>ppt_h</p:attrName>
                                        </p:attrNameLst>
                                      </p:cBhvr>
                                      <p:tavLst>
                                        <p:tav tm="0">
                                          <p:val>
                                            <p:fltVal val="0"/>
                                          </p:val>
                                        </p:tav>
                                        <p:tav tm="100000">
                                          <p:val>
                                            <p:strVal val="#ppt_h"/>
                                          </p:val>
                                        </p:tav>
                                      </p:tavLst>
                                    </p:anim>
                                    <p:animEffect transition="in" filter="fade">
                                      <p:cBhvr>
                                        <p:cTn id="9" dur="20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par>
                                <p:cTn id="14" presetID="53" presetClass="entr" presetSubtype="16"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p:cTn id="16" dur="2000" fill="hold"/>
                                        <p:tgtEl>
                                          <p:spTgt spid="36"/>
                                        </p:tgtEl>
                                        <p:attrNameLst>
                                          <p:attrName>ppt_w</p:attrName>
                                        </p:attrNameLst>
                                      </p:cBhvr>
                                      <p:tavLst>
                                        <p:tav tm="0">
                                          <p:val>
                                            <p:fltVal val="0"/>
                                          </p:val>
                                        </p:tav>
                                        <p:tav tm="100000">
                                          <p:val>
                                            <p:strVal val="#ppt_w"/>
                                          </p:val>
                                        </p:tav>
                                      </p:tavLst>
                                    </p:anim>
                                    <p:anim calcmode="lin" valueType="num">
                                      <p:cBhvr>
                                        <p:cTn id="17" dur="2000" fill="hold"/>
                                        <p:tgtEl>
                                          <p:spTgt spid="36"/>
                                        </p:tgtEl>
                                        <p:attrNameLst>
                                          <p:attrName>ppt_h</p:attrName>
                                        </p:attrNameLst>
                                      </p:cBhvr>
                                      <p:tavLst>
                                        <p:tav tm="0">
                                          <p:val>
                                            <p:fltVal val="0"/>
                                          </p:val>
                                        </p:tav>
                                        <p:tav tm="100000">
                                          <p:val>
                                            <p:strVal val="#ppt_h"/>
                                          </p:val>
                                        </p:tav>
                                      </p:tavLst>
                                    </p:anim>
                                    <p:animEffect transition="in" filter="fade">
                                      <p:cBhvr>
                                        <p:cTn id="18" dur="2000"/>
                                        <p:tgtEl>
                                          <p:spTgt spid="36"/>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p:cTn id="21" dur="2000" fill="hold"/>
                                        <p:tgtEl>
                                          <p:spTgt spid="37"/>
                                        </p:tgtEl>
                                        <p:attrNameLst>
                                          <p:attrName>ppt_w</p:attrName>
                                        </p:attrNameLst>
                                      </p:cBhvr>
                                      <p:tavLst>
                                        <p:tav tm="0">
                                          <p:val>
                                            <p:fltVal val="0"/>
                                          </p:val>
                                        </p:tav>
                                        <p:tav tm="100000">
                                          <p:val>
                                            <p:strVal val="#ppt_w"/>
                                          </p:val>
                                        </p:tav>
                                      </p:tavLst>
                                    </p:anim>
                                    <p:anim calcmode="lin" valueType="num">
                                      <p:cBhvr>
                                        <p:cTn id="22" dur="2000" fill="hold"/>
                                        <p:tgtEl>
                                          <p:spTgt spid="37"/>
                                        </p:tgtEl>
                                        <p:attrNameLst>
                                          <p:attrName>ppt_h</p:attrName>
                                        </p:attrNameLst>
                                      </p:cBhvr>
                                      <p:tavLst>
                                        <p:tav tm="0">
                                          <p:val>
                                            <p:fltVal val="0"/>
                                          </p:val>
                                        </p:tav>
                                        <p:tav tm="100000">
                                          <p:val>
                                            <p:strVal val="#ppt_h"/>
                                          </p:val>
                                        </p:tav>
                                      </p:tavLst>
                                    </p:anim>
                                    <p:animEffect transition="in" filter="fade">
                                      <p:cBhvr>
                                        <p:cTn id="23" dur="20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par>
                                <p:cTn id="28" presetID="53" presetClass="entr" presetSubtype="16"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p:cTn id="30" dur="2000" fill="hold"/>
                                        <p:tgtEl>
                                          <p:spTgt spid="35"/>
                                        </p:tgtEl>
                                        <p:attrNameLst>
                                          <p:attrName>ppt_w</p:attrName>
                                        </p:attrNameLst>
                                      </p:cBhvr>
                                      <p:tavLst>
                                        <p:tav tm="0">
                                          <p:val>
                                            <p:fltVal val="0"/>
                                          </p:val>
                                        </p:tav>
                                        <p:tav tm="100000">
                                          <p:val>
                                            <p:strVal val="#ppt_w"/>
                                          </p:val>
                                        </p:tav>
                                      </p:tavLst>
                                    </p:anim>
                                    <p:anim calcmode="lin" valueType="num">
                                      <p:cBhvr>
                                        <p:cTn id="31" dur="2000" fill="hold"/>
                                        <p:tgtEl>
                                          <p:spTgt spid="35"/>
                                        </p:tgtEl>
                                        <p:attrNameLst>
                                          <p:attrName>ppt_h</p:attrName>
                                        </p:attrNameLst>
                                      </p:cBhvr>
                                      <p:tavLst>
                                        <p:tav tm="0">
                                          <p:val>
                                            <p:fltVal val="0"/>
                                          </p:val>
                                        </p:tav>
                                        <p:tav tm="100000">
                                          <p:val>
                                            <p:strVal val="#ppt_h"/>
                                          </p:val>
                                        </p:tav>
                                      </p:tavLst>
                                    </p:anim>
                                    <p:animEffect transition="in" filter="fade">
                                      <p:cBhvr>
                                        <p:cTn id="32" dur="20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53" presetClass="entr" presetSubtype="16"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p:cTn id="39" dur="2000" fill="hold"/>
                                        <p:tgtEl>
                                          <p:spTgt spid="38"/>
                                        </p:tgtEl>
                                        <p:attrNameLst>
                                          <p:attrName>ppt_w</p:attrName>
                                        </p:attrNameLst>
                                      </p:cBhvr>
                                      <p:tavLst>
                                        <p:tav tm="0">
                                          <p:val>
                                            <p:fltVal val="0"/>
                                          </p:val>
                                        </p:tav>
                                        <p:tav tm="100000">
                                          <p:val>
                                            <p:strVal val="#ppt_w"/>
                                          </p:val>
                                        </p:tav>
                                      </p:tavLst>
                                    </p:anim>
                                    <p:anim calcmode="lin" valueType="num">
                                      <p:cBhvr>
                                        <p:cTn id="40" dur="2000" fill="hold"/>
                                        <p:tgtEl>
                                          <p:spTgt spid="38"/>
                                        </p:tgtEl>
                                        <p:attrNameLst>
                                          <p:attrName>ppt_h</p:attrName>
                                        </p:attrNameLst>
                                      </p:cBhvr>
                                      <p:tavLst>
                                        <p:tav tm="0">
                                          <p:val>
                                            <p:fltVal val="0"/>
                                          </p:val>
                                        </p:tav>
                                        <p:tav tm="100000">
                                          <p:val>
                                            <p:strVal val="#ppt_h"/>
                                          </p:val>
                                        </p:tav>
                                      </p:tavLst>
                                    </p:anim>
                                    <p:animEffect transition="in" filter="fade">
                                      <p:cBhvr>
                                        <p:cTn id="41"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5" grpId="0" animBg="1"/>
      <p:bldP spid="36" grpId="0" animBg="1"/>
      <p:bldP spid="37" grpId="0" animBg="1"/>
      <p:bldP spid="38" grpId="0" animBg="1"/>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l="8707" t="3269" r="66855"/>
          <a:stretch/>
        </p:blipFill>
        <p:spPr>
          <a:xfrm rot="5400000">
            <a:off x="5079032" y="2814672"/>
            <a:ext cx="3310740" cy="3966587"/>
          </a:xfrm>
          <a:prstGeom prst="rect">
            <a:avLst/>
          </a:prstGeom>
        </p:spPr>
      </p:pic>
      <p:pic>
        <p:nvPicPr>
          <p:cNvPr id="10" name="Picture 9"/>
          <p:cNvPicPr>
            <a:picLocks noChangeAspect="1"/>
          </p:cNvPicPr>
          <p:nvPr/>
        </p:nvPicPr>
        <p:blipFill rotWithShape="1">
          <a:blip r:embed="rId3"/>
          <a:srcRect l="5181" t="20595" r="3886" b="61410"/>
          <a:stretch/>
        </p:blipFill>
        <p:spPr>
          <a:xfrm>
            <a:off x="151643" y="908720"/>
            <a:ext cx="8668829" cy="1941273"/>
          </a:xfrm>
          <a:prstGeom prst="rect">
            <a:avLst/>
          </a:prstGeom>
        </p:spPr>
      </p:pic>
      <p:sp>
        <p:nvSpPr>
          <p:cNvPr id="3" name="TextBox 2"/>
          <p:cNvSpPr txBox="1"/>
          <p:nvPr/>
        </p:nvSpPr>
        <p:spPr>
          <a:xfrm>
            <a:off x="211920" y="3334340"/>
            <a:ext cx="4432088" cy="3170099"/>
          </a:xfrm>
          <a:prstGeom prst="rect">
            <a:avLst/>
          </a:prstGeom>
          <a:noFill/>
        </p:spPr>
        <p:txBody>
          <a:bodyPr wrap="square" rtlCol="0">
            <a:spAutoFit/>
          </a:bodyPr>
          <a:lstStyle/>
          <a:p>
            <a:r>
              <a:rPr lang="en-US" sz="2500" dirty="0">
                <a:latin typeface="Times New Roman" panose="02020603050405020304" pitchFamily="18" charset="0"/>
                <a:cs typeface="Times New Roman" panose="02020603050405020304" pitchFamily="18" charset="0"/>
              </a:rPr>
              <a:t>The Lectionary year and specific Sunday, in keeping with the Church’s calendar, are placed at the top of the page. Lessons for each Sunday and a description of each are also provided. All of this information is derived from the Diocesan Curriculum Guide.</a:t>
            </a:r>
          </a:p>
        </p:txBody>
      </p:sp>
      <p:sp>
        <p:nvSpPr>
          <p:cNvPr id="8" name="Rectangle 7"/>
          <p:cNvSpPr/>
          <p:nvPr/>
        </p:nvSpPr>
        <p:spPr>
          <a:xfrm>
            <a:off x="151642" y="2446556"/>
            <a:ext cx="8668830" cy="40638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4751107" y="3139126"/>
            <a:ext cx="3932194" cy="14555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51643" y="1465501"/>
            <a:ext cx="8668829" cy="95812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1621413" y="908720"/>
            <a:ext cx="5561814" cy="516808"/>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p:cNvSpPr txBox="1">
            <a:spLocks/>
          </p:cNvSpPr>
          <p:nvPr/>
        </p:nvSpPr>
        <p:spPr>
          <a:xfrm>
            <a:off x="47947" y="144016"/>
            <a:ext cx="4812085" cy="548680"/>
          </a:xfrm>
          <a:prstGeom prst="rect">
            <a:avLst/>
          </a:prstGeom>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b="1" dirty="0">
                <a:solidFill>
                  <a:srgbClr val="002060"/>
                </a:solidFill>
                <a:latin typeface="Bodoni MT Black" panose="02070A03080606020203" pitchFamily="18" charset="0"/>
              </a:rPr>
              <a:t>LESSON </a:t>
            </a:r>
            <a:r>
              <a:rPr lang="en-US" b="1" dirty="0" smtClean="0">
                <a:solidFill>
                  <a:srgbClr val="002060"/>
                </a:solidFill>
                <a:latin typeface="Bodoni MT Black" panose="02070A03080606020203" pitchFamily="18" charset="0"/>
              </a:rPr>
              <a:t>PLANNING</a:t>
            </a:r>
            <a:endParaRPr lang="en-GB" b="1" dirty="0">
              <a:solidFill>
                <a:srgbClr val="002060"/>
              </a:solidFill>
              <a:latin typeface="Bodoni MT Black" panose="02070A03080606020203" pitchFamily="18" charset="0"/>
            </a:endParaRPr>
          </a:p>
        </p:txBody>
      </p:sp>
    </p:spTree>
    <p:extLst>
      <p:ext uri="{BB962C8B-B14F-4D97-AF65-F5344CB8AC3E}">
        <p14:creationId xmlns:p14="http://schemas.microsoft.com/office/powerpoint/2010/main" val="355219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fltVal val="0"/>
                                          </p:val>
                                        </p:tav>
                                        <p:tav tm="100000">
                                          <p:val>
                                            <p:strVal val="#ppt_w"/>
                                          </p:val>
                                        </p:tav>
                                      </p:tavLst>
                                    </p:anim>
                                    <p:anim calcmode="lin" valueType="num">
                                      <p:cBhvr>
                                        <p:cTn id="8" dur="2000" fill="hold"/>
                                        <p:tgtEl>
                                          <p:spTgt spid="12"/>
                                        </p:tgtEl>
                                        <p:attrNameLst>
                                          <p:attrName>ppt_h</p:attrName>
                                        </p:attrNameLst>
                                      </p:cBhvr>
                                      <p:tavLst>
                                        <p:tav tm="0">
                                          <p:val>
                                            <p:fltVal val="0"/>
                                          </p:val>
                                        </p:tav>
                                        <p:tav tm="100000">
                                          <p:val>
                                            <p:strVal val="#ppt_h"/>
                                          </p:val>
                                        </p:tav>
                                      </p:tavLst>
                                    </p:anim>
                                    <p:animEffect transition="in" filter="fade">
                                      <p:cBhvr>
                                        <p:cTn id="9" dur="2000"/>
                                        <p:tgtEl>
                                          <p:spTgt spid="12"/>
                                        </p:tgtEl>
                                      </p:cBhvr>
                                    </p:animEffect>
                                  </p:childTnLst>
                                </p:cTn>
                              </p:par>
                            </p:childTnLst>
                          </p:cTn>
                        </p:par>
                        <p:par>
                          <p:cTn id="10" fill="hold">
                            <p:stCondLst>
                              <p:cond delay="2000"/>
                            </p:stCondLst>
                            <p:childTnLst>
                              <p:par>
                                <p:cTn id="11" presetID="53" presetClass="entr" presetSubtype="16" fill="hold" grpId="0" nodeType="afterEffect">
                                  <p:stCondLst>
                                    <p:cond delay="1000"/>
                                  </p:stCondLst>
                                  <p:childTnLst>
                                    <p:set>
                                      <p:cBhvr>
                                        <p:cTn id="12" dur="1" fill="hold">
                                          <p:stCondLst>
                                            <p:cond delay="0"/>
                                          </p:stCondLst>
                                        </p:cTn>
                                        <p:tgtEl>
                                          <p:spTgt spid="8"/>
                                        </p:tgtEl>
                                        <p:attrNameLst>
                                          <p:attrName>style.visibility</p:attrName>
                                        </p:attrNameLst>
                                      </p:cBhvr>
                                      <p:to>
                                        <p:strVal val="visible"/>
                                      </p:to>
                                    </p:set>
                                    <p:anim calcmode="lin" valueType="num">
                                      <p:cBhvr>
                                        <p:cTn id="13" dur="2000" fill="hold"/>
                                        <p:tgtEl>
                                          <p:spTgt spid="8"/>
                                        </p:tgtEl>
                                        <p:attrNameLst>
                                          <p:attrName>ppt_w</p:attrName>
                                        </p:attrNameLst>
                                      </p:cBhvr>
                                      <p:tavLst>
                                        <p:tav tm="0">
                                          <p:val>
                                            <p:fltVal val="0"/>
                                          </p:val>
                                        </p:tav>
                                        <p:tav tm="100000">
                                          <p:val>
                                            <p:strVal val="#ppt_w"/>
                                          </p:val>
                                        </p:tav>
                                      </p:tavLst>
                                    </p:anim>
                                    <p:anim calcmode="lin" valueType="num">
                                      <p:cBhvr>
                                        <p:cTn id="14" dur="2000" fill="hold"/>
                                        <p:tgtEl>
                                          <p:spTgt spid="8"/>
                                        </p:tgtEl>
                                        <p:attrNameLst>
                                          <p:attrName>ppt_h</p:attrName>
                                        </p:attrNameLst>
                                      </p:cBhvr>
                                      <p:tavLst>
                                        <p:tav tm="0">
                                          <p:val>
                                            <p:fltVal val="0"/>
                                          </p:val>
                                        </p:tav>
                                        <p:tav tm="100000">
                                          <p:val>
                                            <p:strVal val="#ppt_h"/>
                                          </p:val>
                                        </p:tav>
                                      </p:tavLst>
                                    </p:anim>
                                    <p:animEffect transition="in" filter="fade">
                                      <p:cBhvr>
                                        <p:cTn id="15" dur="2000"/>
                                        <p:tgtEl>
                                          <p:spTgt spid="8"/>
                                        </p:tgtEl>
                                      </p:cBhvr>
                                    </p:animEffect>
                                  </p:childTnLst>
                                </p:cTn>
                              </p:par>
                              <p:par>
                                <p:cTn id="16" presetID="53" presetClass="entr" presetSubtype="16" fill="hold" grpId="0" nodeType="withEffect">
                                  <p:stCondLst>
                                    <p:cond delay="1000"/>
                                  </p:stCondLst>
                                  <p:childTnLst>
                                    <p:set>
                                      <p:cBhvr>
                                        <p:cTn id="17" dur="1" fill="hold">
                                          <p:stCondLst>
                                            <p:cond delay="0"/>
                                          </p:stCondLst>
                                        </p:cTn>
                                        <p:tgtEl>
                                          <p:spTgt spid="9"/>
                                        </p:tgtEl>
                                        <p:attrNameLst>
                                          <p:attrName>style.visibility</p:attrName>
                                        </p:attrNameLst>
                                      </p:cBhvr>
                                      <p:to>
                                        <p:strVal val="visible"/>
                                      </p:to>
                                    </p:set>
                                    <p:anim calcmode="lin" valueType="num">
                                      <p:cBhvr>
                                        <p:cTn id="18" dur="2000" fill="hold"/>
                                        <p:tgtEl>
                                          <p:spTgt spid="9"/>
                                        </p:tgtEl>
                                        <p:attrNameLst>
                                          <p:attrName>ppt_w</p:attrName>
                                        </p:attrNameLst>
                                      </p:cBhvr>
                                      <p:tavLst>
                                        <p:tav tm="0">
                                          <p:val>
                                            <p:fltVal val="0"/>
                                          </p:val>
                                        </p:tav>
                                        <p:tav tm="100000">
                                          <p:val>
                                            <p:strVal val="#ppt_w"/>
                                          </p:val>
                                        </p:tav>
                                      </p:tavLst>
                                    </p:anim>
                                    <p:anim calcmode="lin" valueType="num">
                                      <p:cBhvr>
                                        <p:cTn id="19" dur="2000" fill="hold"/>
                                        <p:tgtEl>
                                          <p:spTgt spid="9"/>
                                        </p:tgtEl>
                                        <p:attrNameLst>
                                          <p:attrName>ppt_h</p:attrName>
                                        </p:attrNameLst>
                                      </p:cBhvr>
                                      <p:tavLst>
                                        <p:tav tm="0">
                                          <p:val>
                                            <p:fltVal val="0"/>
                                          </p:val>
                                        </p:tav>
                                        <p:tav tm="100000">
                                          <p:val>
                                            <p:strVal val="#ppt_h"/>
                                          </p:val>
                                        </p:tav>
                                      </p:tavLst>
                                    </p:anim>
                                    <p:animEffect transition="in" filter="fade">
                                      <p:cBhvr>
                                        <p:cTn id="20" dur="2000"/>
                                        <p:tgtEl>
                                          <p:spTgt spid="9"/>
                                        </p:tgtEl>
                                      </p:cBhvr>
                                    </p:animEffect>
                                  </p:childTnLst>
                                </p:cTn>
                              </p:par>
                            </p:childTnLst>
                          </p:cTn>
                        </p:par>
                        <p:par>
                          <p:cTn id="21" fill="hold">
                            <p:stCondLst>
                              <p:cond delay="5000"/>
                            </p:stCondLst>
                            <p:childTnLst>
                              <p:par>
                                <p:cTn id="22" presetID="53" presetClass="entr" presetSubtype="16" fill="hold" grpId="0" nodeType="afterEffect">
                                  <p:stCondLst>
                                    <p:cond delay="500"/>
                                  </p:stCondLst>
                                  <p:childTnLst>
                                    <p:set>
                                      <p:cBhvr>
                                        <p:cTn id="23" dur="1" fill="hold">
                                          <p:stCondLst>
                                            <p:cond delay="0"/>
                                          </p:stCondLst>
                                        </p:cTn>
                                        <p:tgtEl>
                                          <p:spTgt spid="11"/>
                                        </p:tgtEl>
                                        <p:attrNameLst>
                                          <p:attrName>style.visibility</p:attrName>
                                        </p:attrNameLst>
                                      </p:cBhvr>
                                      <p:to>
                                        <p:strVal val="visible"/>
                                      </p:to>
                                    </p:set>
                                    <p:anim calcmode="lin" valueType="num">
                                      <p:cBhvr>
                                        <p:cTn id="24" dur="2000" fill="hold"/>
                                        <p:tgtEl>
                                          <p:spTgt spid="11"/>
                                        </p:tgtEl>
                                        <p:attrNameLst>
                                          <p:attrName>ppt_w</p:attrName>
                                        </p:attrNameLst>
                                      </p:cBhvr>
                                      <p:tavLst>
                                        <p:tav tm="0">
                                          <p:val>
                                            <p:fltVal val="0"/>
                                          </p:val>
                                        </p:tav>
                                        <p:tav tm="100000">
                                          <p:val>
                                            <p:strVal val="#ppt_w"/>
                                          </p:val>
                                        </p:tav>
                                      </p:tavLst>
                                    </p:anim>
                                    <p:anim calcmode="lin" valueType="num">
                                      <p:cBhvr>
                                        <p:cTn id="25" dur="2000" fill="hold"/>
                                        <p:tgtEl>
                                          <p:spTgt spid="11"/>
                                        </p:tgtEl>
                                        <p:attrNameLst>
                                          <p:attrName>ppt_h</p:attrName>
                                        </p:attrNameLst>
                                      </p:cBhvr>
                                      <p:tavLst>
                                        <p:tav tm="0">
                                          <p:val>
                                            <p:fltVal val="0"/>
                                          </p:val>
                                        </p:tav>
                                        <p:tav tm="100000">
                                          <p:val>
                                            <p:strVal val="#ppt_h"/>
                                          </p:val>
                                        </p:tav>
                                      </p:tavLst>
                                    </p:anim>
                                    <p:animEffect transition="in" filter="fade">
                                      <p:cBhvr>
                                        <p:cTn id="2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 y="5629275"/>
            <a:ext cx="8772525" cy="8919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ctr"/>
            <a:r>
              <a:rPr lang="en-US" dirty="0">
                <a:solidFill>
                  <a:schemeClr val="bg1"/>
                </a:solidFill>
              </a:rPr>
              <a:t>LESSON PLANNING</a:t>
            </a:r>
            <a:endParaRPr lang="en-GB" dirty="0">
              <a:solidFill>
                <a:schemeClr val="bg1"/>
              </a:solidFill>
            </a:endParaRPr>
          </a:p>
        </p:txBody>
      </p:sp>
      <p:sp>
        <p:nvSpPr>
          <p:cNvPr id="3" name="TextBox 2"/>
          <p:cNvSpPr txBox="1"/>
          <p:nvPr/>
        </p:nvSpPr>
        <p:spPr>
          <a:xfrm>
            <a:off x="127105" y="5910371"/>
            <a:ext cx="8765375" cy="830997"/>
          </a:xfrm>
          <a:prstGeom prst="rect">
            <a:avLst/>
          </a:prstGeom>
          <a:noFill/>
        </p:spPr>
        <p:txBody>
          <a:bodyPr wrap="square" rtlCol="0">
            <a:spAutoFit/>
          </a:bodyPr>
          <a:lstStyle/>
          <a:p>
            <a:r>
              <a:rPr lang="en-US" sz="2400" b="1" dirty="0" smtClean="0">
                <a:solidFill>
                  <a:srgbClr val="542A00"/>
                </a:solidFill>
                <a:latin typeface="Baskerville Old Face" panose="02020602080505020303" pitchFamily="18" charset="0"/>
                <a:cs typeface="Arial" panose="020B0604020202020204" pitchFamily="34" charset="0"/>
              </a:rPr>
              <a:t>Brief </a:t>
            </a:r>
            <a:r>
              <a:rPr lang="en-US" sz="2400" b="1" dirty="0">
                <a:solidFill>
                  <a:srgbClr val="542A00"/>
                </a:solidFill>
                <a:latin typeface="Baskerville Old Face" panose="02020602080505020303" pitchFamily="18" charset="0"/>
                <a:cs typeface="Arial" panose="020B0604020202020204" pitchFamily="34" charset="0"/>
              </a:rPr>
              <a:t>descriptions of the readings are found at the beginning of each group of lessons organized by the Liturgical Season.</a:t>
            </a:r>
            <a:endParaRPr lang="en-GB" sz="2400" b="1" dirty="0">
              <a:solidFill>
                <a:srgbClr val="542A00"/>
              </a:solidFill>
              <a:latin typeface="Baskerville Old Face" panose="02020602080505020303" pitchFamily="18" charset="0"/>
              <a:cs typeface="Arial" panose="020B0604020202020204" pitchFamily="34" charset="0"/>
            </a:endParaRPr>
          </a:p>
        </p:txBody>
      </p:sp>
      <p:pic>
        <p:nvPicPr>
          <p:cNvPr id="4" name="Picture 3"/>
          <p:cNvPicPr>
            <a:picLocks noChangeAspect="1"/>
          </p:cNvPicPr>
          <p:nvPr/>
        </p:nvPicPr>
        <p:blipFill rotWithShape="1">
          <a:blip r:embed="rId2"/>
          <a:srcRect l="4896" t="22109" r="3833" b="64694"/>
          <a:stretch/>
        </p:blipFill>
        <p:spPr>
          <a:xfrm>
            <a:off x="97208" y="908720"/>
            <a:ext cx="8867280" cy="2228707"/>
          </a:xfrm>
          <a:prstGeom prst="rect">
            <a:avLst/>
          </a:prstGeom>
        </p:spPr>
      </p:pic>
      <p:pic>
        <p:nvPicPr>
          <p:cNvPr id="13" name="Picture 12"/>
          <p:cNvPicPr>
            <a:picLocks noChangeAspect="1"/>
          </p:cNvPicPr>
          <p:nvPr/>
        </p:nvPicPr>
        <p:blipFill rotWithShape="1">
          <a:blip r:embed="rId3"/>
          <a:srcRect l="32440" t="11197" r="49966" b="6138"/>
          <a:stretch/>
        </p:blipFill>
        <p:spPr>
          <a:xfrm rot="5400000">
            <a:off x="3096609" y="114501"/>
            <a:ext cx="2841411" cy="8750330"/>
          </a:xfrm>
          <a:prstGeom prst="rect">
            <a:avLst/>
          </a:prstGeom>
          <a:ln w="57150">
            <a:solidFill>
              <a:srgbClr val="000066"/>
            </a:solidFill>
          </a:ln>
        </p:spPr>
      </p:pic>
      <p:sp>
        <p:nvSpPr>
          <p:cNvPr id="8" name="Title 1"/>
          <p:cNvSpPr txBox="1">
            <a:spLocks/>
          </p:cNvSpPr>
          <p:nvPr/>
        </p:nvSpPr>
        <p:spPr>
          <a:xfrm>
            <a:off x="47947" y="144016"/>
            <a:ext cx="4812085" cy="548680"/>
          </a:xfrm>
          <a:prstGeom prst="rect">
            <a:avLst/>
          </a:prstGeom>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b="1" dirty="0">
                <a:solidFill>
                  <a:srgbClr val="002060"/>
                </a:solidFill>
                <a:latin typeface="Bodoni MT Black" panose="02070A03080606020203" pitchFamily="18" charset="0"/>
              </a:rPr>
              <a:t>LESSON </a:t>
            </a:r>
            <a:r>
              <a:rPr lang="en-US" b="1" dirty="0" smtClean="0">
                <a:solidFill>
                  <a:srgbClr val="002060"/>
                </a:solidFill>
                <a:latin typeface="Bodoni MT Black" panose="02070A03080606020203" pitchFamily="18" charset="0"/>
              </a:rPr>
              <a:t>PLANNING</a:t>
            </a:r>
            <a:endParaRPr lang="en-GB" b="1" dirty="0">
              <a:solidFill>
                <a:srgbClr val="002060"/>
              </a:solidFill>
              <a:latin typeface="Bodoni MT Black" panose="02070A03080606020203" pitchFamily="18" charset="0"/>
            </a:endParaRPr>
          </a:p>
        </p:txBody>
      </p:sp>
    </p:spTree>
    <p:extLst>
      <p:ext uri="{BB962C8B-B14F-4D97-AF65-F5344CB8AC3E}">
        <p14:creationId xmlns:p14="http://schemas.microsoft.com/office/powerpoint/2010/main" val="13524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cdn2.free-power-point-templates.com/wp-content/uploads/2011/04/1104_exam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2767236" y="481237"/>
            <a:ext cx="6885385" cy="58681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1254" y="903486"/>
            <a:ext cx="8137170" cy="5693866"/>
          </a:xfrm>
          <a:prstGeom prst="rect">
            <a:avLst/>
          </a:prstGeom>
          <a:noFill/>
        </p:spPr>
        <p:txBody>
          <a:bodyPr wrap="square" rtlCol="0">
            <a:spAutoFit/>
          </a:bodyPr>
          <a:lstStyle/>
          <a:p>
            <a:pPr marL="457200" indent="-457200">
              <a:buFont typeface="Arial" panose="020B0604020202020204" pitchFamily="34" charset="0"/>
              <a:buChar char="•"/>
            </a:pPr>
            <a:r>
              <a:rPr lang="en-US" sz="2600" b="1" dirty="0" smtClean="0">
                <a:solidFill>
                  <a:srgbClr val="542A00"/>
                </a:solidFill>
                <a:latin typeface="Times New Roman" panose="02020603050405020304" pitchFamily="18" charset="0"/>
                <a:cs typeface="Times New Roman" panose="02020603050405020304" pitchFamily="18" charset="0"/>
              </a:rPr>
              <a:t>In some churches, Sunday </a:t>
            </a:r>
            <a:r>
              <a:rPr lang="en-US" sz="2600" b="1" dirty="0">
                <a:solidFill>
                  <a:srgbClr val="542A00"/>
                </a:solidFill>
                <a:latin typeface="Times New Roman" panose="02020603050405020304" pitchFamily="18" charset="0"/>
                <a:cs typeface="Times New Roman" panose="02020603050405020304" pitchFamily="18" charset="0"/>
              </a:rPr>
              <a:t>School begins with a Devotional led by an assigned Team Leader </a:t>
            </a:r>
            <a:r>
              <a:rPr lang="en-US" sz="2600" b="1" dirty="0" smtClean="0">
                <a:solidFill>
                  <a:srgbClr val="542A00"/>
                </a:solidFill>
                <a:latin typeface="Times New Roman" panose="02020603050405020304" pitchFamily="18" charset="0"/>
                <a:cs typeface="Times New Roman" panose="02020603050405020304" pitchFamily="18" charset="0"/>
              </a:rPr>
              <a:t>for the </a:t>
            </a:r>
            <a:r>
              <a:rPr lang="en-US" sz="2600" b="1" dirty="0">
                <a:solidFill>
                  <a:srgbClr val="542A00"/>
                </a:solidFill>
                <a:latin typeface="Times New Roman" panose="02020603050405020304" pitchFamily="18" charset="0"/>
                <a:cs typeface="Times New Roman" panose="02020603050405020304" pitchFamily="18" charset="0"/>
              </a:rPr>
              <a:t>day. </a:t>
            </a:r>
            <a:r>
              <a:rPr lang="en-US" sz="2600" b="1" dirty="0" smtClean="0">
                <a:solidFill>
                  <a:srgbClr val="542A00"/>
                </a:solidFill>
                <a:latin typeface="Times New Roman" panose="02020603050405020304" pitchFamily="18" charset="0"/>
                <a:cs typeface="Times New Roman" panose="02020603050405020304" pitchFamily="18" charset="0"/>
              </a:rPr>
              <a:t> This is most appropriate when Sunday School begins at the same hour that the (</a:t>
            </a:r>
            <a:r>
              <a:rPr lang="en-US" sz="2600" i="1" dirty="0" smtClean="0">
                <a:solidFill>
                  <a:srgbClr val="542A00"/>
                </a:solidFill>
                <a:latin typeface="Times New Roman" panose="02020603050405020304" pitchFamily="18" charset="0"/>
                <a:cs typeface="Times New Roman" panose="02020603050405020304" pitchFamily="18" charset="0"/>
              </a:rPr>
              <a:t>adult</a:t>
            </a:r>
            <a:r>
              <a:rPr lang="en-US" sz="2600" b="1" dirty="0" smtClean="0">
                <a:solidFill>
                  <a:srgbClr val="542A00"/>
                </a:solidFill>
                <a:latin typeface="Times New Roman" panose="02020603050405020304" pitchFamily="18" charset="0"/>
                <a:cs typeface="Times New Roman" panose="02020603050405020304" pitchFamily="18" charset="0"/>
              </a:rPr>
              <a:t>) community services begin. All </a:t>
            </a:r>
            <a:r>
              <a:rPr lang="en-US" sz="2600" b="1" dirty="0">
                <a:solidFill>
                  <a:srgbClr val="542A00"/>
                </a:solidFill>
                <a:latin typeface="Times New Roman" panose="02020603050405020304" pitchFamily="18" charset="0"/>
                <a:cs typeface="Times New Roman" panose="02020603050405020304" pitchFamily="18" charset="0"/>
              </a:rPr>
              <a:t>other Sunday School teachers ensure the appropriate student attendance by sitting with them and supporting the </a:t>
            </a:r>
            <a:r>
              <a:rPr lang="en-US" sz="2600" b="1" dirty="0" smtClean="0">
                <a:solidFill>
                  <a:srgbClr val="542A00"/>
                </a:solidFill>
                <a:latin typeface="Times New Roman" panose="02020603050405020304" pitchFamily="18" charset="0"/>
                <a:cs typeface="Times New Roman" panose="02020603050405020304" pitchFamily="18" charset="0"/>
              </a:rPr>
              <a:t>leader </a:t>
            </a:r>
            <a:r>
              <a:rPr lang="en-US" sz="2600" b="1" dirty="0">
                <a:solidFill>
                  <a:srgbClr val="542A00"/>
                </a:solidFill>
                <a:latin typeface="Times New Roman" panose="02020603050405020304" pitchFamily="18" charset="0"/>
                <a:cs typeface="Times New Roman" panose="02020603050405020304" pitchFamily="18" charset="0"/>
              </a:rPr>
              <a:t>as </a:t>
            </a:r>
            <a:r>
              <a:rPr lang="en-US" sz="2600" b="1" dirty="0" smtClean="0">
                <a:solidFill>
                  <a:srgbClr val="542A00"/>
                </a:solidFill>
                <a:latin typeface="Times New Roman" panose="02020603050405020304" pitchFamily="18" charset="0"/>
                <a:cs typeface="Times New Roman" panose="02020603050405020304" pitchFamily="18" charset="0"/>
              </a:rPr>
              <a:t>required. </a:t>
            </a:r>
          </a:p>
          <a:p>
            <a:endParaRPr lang="en-US" sz="2600" b="1" dirty="0" smtClean="0">
              <a:solidFill>
                <a:srgbClr val="542A00"/>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600" b="1" dirty="0" smtClean="0">
                <a:solidFill>
                  <a:srgbClr val="542A00"/>
                </a:solidFill>
                <a:latin typeface="Times New Roman" panose="02020603050405020304" pitchFamily="18" charset="0"/>
                <a:cs typeface="Times New Roman" panose="02020603050405020304" pitchFamily="18" charset="0"/>
              </a:rPr>
              <a:t>In other congregations, Sunday School begins                      after the gospel is proclaimed and the priest                      offers a mini-sermon or reflection to the                      children, blesses them and sends them                               off with their teachers. </a:t>
            </a:r>
          </a:p>
          <a:p>
            <a:r>
              <a:rPr lang="en-US" sz="2600" b="1" dirty="0">
                <a:solidFill>
                  <a:srgbClr val="542A00"/>
                </a:solidFill>
                <a:latin typeface="Times New Roman" panose="02020603050405020304" pitchFamily="18" charset="0"/>
                <a:cs typeface="Times New Roman" panose="02020603050405020304" pitchFamily="18" charset="0"/>
              </a:rPr>
              <a:t>	</a:t>
            </a:r>
            <a:endParaRPr lang="en-GB" sz="2600" b="1" dirty="0">
              <a:solidFill>
                <a:srgbClr val="542A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0" b="98958" l="0" r="96000">
                        <a14:foregroundMark x1="74000" y1="46181" x2="74000" y2="46181"/>
                        <a14:foregroundMark x1="19667" y1="1736" x2="19667" y2="1736"/>
                      </a14:backgroundRemoval>
                    </a14:imgEffect>
                  </a14:imgLayer>
                </a14:imgProps>
              </a:ext>
            </a:extLst>
          </a:blip>
          <a:srcRect r="13861"/>
          <a:stretch/>
        </p:blipFill>
        <p:spPr>
          <a:xfrm>
            <a:off x="7747507" y="4941168"/>
            <a:ext cx="1360997" cy="1944216"/>
          </a:xfrm>
          <a:prstGeom prst="rect">
            <a:avLst/>
          </a:prstGeom>
        </p:spPr>
      </p:pic>
      <p:sp>
        <p:nvSpPr>
          <p:cNvPr id="6" name="Title 1"/>
          <p:cNvSpPr txBox="1">
            <a:spLocks/>
          </p:cNvSpPr>
          <p:nvPr/>
        </p:nvSpPr>
        <p:spPr>
          <a:xfrm>
            <a:off x="47947" y="144016"/>
            <a:ext cx="4812085" cy="548680"/>
          </a:xfrm>
          <a:prstGeom prst="rect">
            <a:avLst/>
          </a:prstGeom>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b="1" dirty="0">
                <a:solidFill>
                  <a:srgbClr val="002060"/>
                </a:solidFill>
                <a:latin typeface="Bodoni MT Black" panose="02070A03080606020203" pitchFamily="18" charset="0"/>
              </a:rPr>
              <a:t>LESSON </a:t>
            </a:r>
            <a:r>
              <a:rPr lang="en-US" b="1" dirty="0" smtClean="0">
                <a:solidFill>
                  <a:srgbClr val="002060"/>
                </a:solidFill>
                <a:latin typeface="Bodoni MT Black" panose="02070A03080606020203" pitchFamily="18" charset="0"/>
              </a:rPr>
              <a:t>PLANNING</a:t>
            </a:r>
            <a:endParaRPr lang="en-GB" b="1" dirty="0">
              <a:solidFill>
                <a:srgbClr val="002060"/>
              </a:solidFill>
              <a:latin typeface="Bodoni MT Black" panose="02070A03080606020203" pitchFamily="18" charset="0"/>
            </a:endParaRPr>
          </a:p>
        </p:txBody>
      </p:sp>
    </p:spTree>
    <p:extLst>
      <p:ext uri="{BB962C8B-B14F-4D97-AF65-F5344CB8AC3E}">
        <p14:creationId xmlns:p14="http://schemas.microsoft.com/office/powerpoint/2010/main" val="8442558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cdn2.free-power-point-templates.com/wp-content/uploads/2011/04/1104_examp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V="1">
            <a:off x="2767236" y="481237"/>
            <a:ext cx="6885385" cy="586814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79512" y="1124744"/>
            <a:ext cx="8435280" cy="4525963"/>
          </a:xfrm>
        </p:spPr>
        <p:txBody>
          <a:bodyPr>
            <a:noAutofit/>
          </a:bodyPr>
          <a:lstStyle/>
          <a:p>
            <a:r>
              <a:rPr lang="en-JM" sz="2400" b="1" dirty="0" smtClean="0">
                <a:solidFill>
                  <a:srgbClr val="542A00"/>
                </a:solidFill>
                <a:latin typeface="Times New Roman" panose="02020603050405020304" pitchFamily="18" charset="0"/>
                <a:cs typeface="Times New Roman" panose="02020603050405020304" pitchFamily="18" charset="0"/>
              </a:rPr>
              <a:t>In other places Sunday School is held before or after  the community service and as such, more can be shared and learned.</a:t>
            </a:r>
          </a:p>
          <a:p>
            <a:pPr marL="0" indent="0">
              <a:buNone/>
            </a:pPr>
            <a:endParaRPr lang="en-JM" sz="1600" b="1" dirty="0" smtClean="0">
              <a:solidFill>
                <a:srgbClr val="542A00"/>
              </a:solidFill>
              <a:latin typeface="Times New Roman" panose="02020603050405020304" pitchFamily="18" charset="0"/>
              <a:cs typeface="Times New Roman" panose="02020603050405020304" pitchFamily="18" charset="0"/>
            </a:endParaRPr>
          </a:p>
          <a:p>
            <a:r>
              <a:rPr lang="en-JM" sz="2400" b="1" dirty="0" smtClean="0">
                <a:solidFill>
                  <a:srgbClr val="542A00"/>
                </a:solidFill>
                <a:latin typeface="Times New Roman" panose="02020603050405020304" pitchFamily="18" charset="0"/>
                <a:cs typeface="Times New Roman" panose="02020603050405020304" pitchFamily="18" charset="0"/>
              </a:rPr>
              <a:t>Due to the dynamics of some Sunday schools, all students may be in one class.  In this case the whole  group may be given  a name as well (for example,  </a:t>
            </a:r>
            <a:r>
              <a:rPr lang="en-JM" sz="2400" i="1" dirty="0" smtClean="0">
                <a:solidFill>
                  <a:srgbClr val="542A00"/>
                </a:solidFill>
                <a:latin typeface="Times New Roman" panose="02020603050405020304" pitchFamily="18" charset="0"/>
                <a:cs typeface="Times New Roman" panose="02020603050405020304" pitchFamily="18" charset="0"/>
              </a:rPr>
              <a:t>“Kingdom Soldiers”).</a:t>
            </a:r>
          </a:p>
          <a:p>
            <a:endParaRPr lang="en-JM" sz="1600" b="1" dirty="0" smtClean="0">
              <a:solidFill>
                <a:srgbClr val="542A00"/>
              </a:solidFill>
              <a:latin typeface="Times New Roman" panose="02020603050405020304" pitchFamily="18" charset="0"/>
              <a:cs typeface="Times New Roman" panose="02020603050405020304" pitchFamily="18" charset="0"/>
            </a:endParaRPr>
          </a:p>
          <a:p>
            <a:r>
              <a:rPr lang="en-JM" sz="2400" b="1" dirty="0" smtClean="0">
                <a:solidFill>
                  <a:srgbClr val="542A00"/>
                </a:solidFill>
                <a:latin typeface="Times New Roman" panose="02020603050405020304" pitchFamily="18" charset="0"/>
                <a:cs typeface="Times New Roman" panose="02020603050405020304" pitchFamily="18" charset="0"/>
              </a:rPr>
              <a:t>Material covered in this setting has to be at                             a level that involves every one, as much as                            possible, so that no one gets left behind. When                            it is craft (or activity) time then different                          activities may be given to the different age                              groups </a:t>
            </a:r>
            <a:endParaRPr lang="en-JM" sz="2400" b="1" dirty="0">
              <a:solidFill>
                <a:srgbClr val="542A00"/>
              </a:solidFill>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39" y="0"/>
            <a:ext cx="5114925"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0" b="98958" l="0" r="96000">
                        <a14:foregroundMark x1="74000" y1="46181" x2="74000" y2="46181"/>
                        <a14:foregroundMark x1="19667" y1="1736" x2="19667" y2="1736"/>
                      </a14:backgroundRemoval>
                    </a14:imgEffect>
                  </a14:imgLayer>
                </a14:imgProps>
              </a:ext>
            </a:extLst>
          </a:blip>
          <a:srcRect r="13861"/>
          <a:stretch/>
        </p:blipFill>
        <p:spPr>
          <a:xfrm>
            <a:off x="7740352" y="4930946"/>
            <a:ext cx="1368152" cy="1954437"/>
          </a:xfrm>
          <a:prstGeom prst="rect">
            <a:avLst/>
          </a:prstGeom>
        </p:spPr>
      </p:pic>
    </p:spTree>
    <p:extLst>
      <p:ext uri="{BB962C8B-B14F-4D97-AF65-F5344CB8AC3E}">
        <p14:creationId xmlns:p14="http://schemas.microsoft.com/office/powerpoint/2010/main" val="15414486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ic of world wide 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2181" y="4400566"/>
            <a:ext cx="2603755" cy="26037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9257" y="3775680"/>
            <a:ext cx="6254951" cy="2677656"/>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The Devotional time </a:t>
            </a:r>
            <a:r>
              <a:rPr lang="en-US" sz="2400" dirty="0" smtClean="0">
                <a:latin typeface="Times New Roman" panose="02020603050405020304" pitchFamily="18" charset="0"/>
                <a:cs typeface="Times New Roman" panose="02020603050405020304" pitchFamily="18" charset="0"/>
              </a:rPr>
              <a:t>should provide </a:t>
            </a:r>
            <a:r>
              <a:rPr lang="en-US" sz="2400" dirty="0">
                <a:latin typeface="Times New Roman" panose="02020603050405020304" pitchFamily="18" charset="0"/>
                <a:cs typeface="Times New Roman" panose="02020603050405020304" pitchFamily="18" charset="0"/>
              </a:rPr>
              <a:t>an opportunity for all members of the </a:t>
            </a:r>
            <a:r>
              <a:rPr lang="en-US" sz="2400" dirty="0" smtClean="0">
                <a:latin typeface="Times New Roman" panose="02020603050405020304" pitchFamily="18" charset="0"/>
                <a:cs typeface="Times New Roman" panose="02020603050405020304" pitchFamily="18" charset="0"/>
              </a:rPr>
              <a:t>Sunday School family </a:t>
            </a:r>
            <a:r>
              <a:rPr lang="en-US" sz="2400" dirty="0">
                <a:latin typeface="Times New Roman" panose="02020603050405020304" pitchFamily="18" charset="0"/>
                <a:cs typeface="Times New Roman" panose="02020603050405020304" pitchFamily="18" charset="0"/>
              </a:rPr>
              <a:t>to talk about the day’s lesson(s). The </a:t>
            </a:r>
            <a:r>
              <a:rPr lang="en-US" sz="2400" dirty="0" smtClean="0">
                <a:latin typeface="Times New Roman" panose="02020603050405020304" pitchFamily="18" charset="0"/>
                <a:cs typeface="Times New Roman" panose="02020603050405020304" pitchFamily="18" charset="0"/>
              </a:rPr>
              <a:t>mini-sermon/reflection </a:t>
            </a:r>
            <a:r>
              <a:rPr lang="en-US" sz="2400" dirty="0">
                <a:latin typeface="Times New Roman" panose="02020603050405020304" pitchFamily="18" charset="0"/>
                <a:cs typeface="Times New Roman" panose="02020603050405020304" pitchFamily="18" charset="0"/>
              </a:rPr>
              <a:t>for </a:t>
            </a:r>
            <a:r>
              <a:rPr lang="en-US" sz="2400" dirty="0" smtClean="0">
                <a:latin typeface="Times New Roman" panose="02020603050405020304" pitchFamily="18" charset="0"/>
                <a:cs typeface="Times New Roman" panose="02020603050405020304" pitchFamily="18" charset="0"/>
              </a:rPr>
              <a:t>the </a:t>
            </a:r>
            <a:r>
              <a:rPr lang="en-US" sz="2400" dirty="0">
                <a:latin typeface="Times New Roman" panose="02020603050405020304" pitchFamily="18" charset="0"/>
                <a:cs typeface="Times New Roman" panose="02020603050405020304" pitchFamily="18" charset="0"/>
              </a:rPr>
              <a:t>particular Sunday </a:t>
            </a:r>
            <a:r>
              <a:rPr lang="en-US" sz="2400" dirty="0" smtClean="0">
                <a:latin typeface="Times New Roman" panose="02020603050405020304" pitchFamily="18" charset="0"/>
                <a:cs typeface="Times New Roman" panose="02020603050405020304" pitchFamily="18" charset="0"/>
              </a:rPr>
              <a:t>may be taken </a:t>
            </a:r>
            <a:r>
              <a:rPr lang="en-US" sz="2400" dirty="0">
                <a:latin typeface="Times New Roman" panose="02020603050405020304" pitchFamily="18" charset="0"/>
                <a:cs typeface="Times New Roman" panose="02020603050405020304" pitchFamily="18" charset="0"/>
              </a:rPr>
              <a:t>from </a:t>
            </a:r>
            <a:r>
              <a:rPr lang="en-US" i="1" dirty="0" smtClean="0">
                <a:latin typeface="Times New Roman" panose="02020603050405020304" pitchFamily="18" charset="0"/>
                <a:cs typeface="Times New Roman" panose="02020603050405020304" pitchFamily="18" charset="0"/>
                <a:hlinkClick r:id="rId4"/>
              </a:rPr>
              <a:t>www.semons4kids.com</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or from one </a:t>
            </a:r>
            <a:r>
              <a:rPr lang="en-US" sz="2400" dirty="0">
                <a:latin typeface="Times New Roman" panose="02020603050405020304" pitchFamily="18" charset="0"/>
                <a:cs typeface="Times New Roman" panose="02020603050405020304" pitchFamily="18" charset="0"/>
              </a:rPr>
              <a:t>of </a:t>
            </a:r>
            <a:r>
              <a:rPr lang="en-US" sz="2400" dirty="0" smtClean="0">
                <a:latin typeface="Times New Roman" panose="02020603050405020304" pitchFamily="18" charset="0"/>
                <a:cs typeface="Times New Roman" panose="02020603050405020304" pitchFamily="18" charset="0"/>
              </a:rPr>
              <a:t>the various </a:t>
            </a:r>
            <a:r>
              <a:rPr lang="en-US" sz="2400" dirty="0">
                <a:latin typeface="Times New Roman" panose="02020603050405020304" pitchFamily="18" charset="0"/>
                <a:cs typeface="Times New Roman" panose="02020603050405020304" pitchFamily="18" charset="0"/>
              </a:rPr>
              <a:t>available online resources. </a:t>
            </a:r>
            <a:endParaRPr lang="en-GB" sz="2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744245" y="3934797"/>
            <a:ext cx="2364259" cy="646331"/>
          </a:xfrm>
          <a:prstGeom prst="rect">
            <a:avLst/>
          </a:prstGeom>
          <a:noFill/>
        </p:spPr>
        <p:txBody>
          <a:bodyPr wrap="square" rtlCol="0">
            <a:spAutoFit/>
          </a:bodyPr>
          <a:lstStyle/>
          <a:p>
            <a:r>
              <a:rPr lang="en-GB" i="1" dirty="0">
                <a:solidFill>
                  <a:schemeClr val="bg1"/>
                </a:solidFill>
                <a:latin typeface="Arial" panose="020B0604020202020204" pitchFamily="34" charset="0"/>
                <a:cs typeface="Arial" panose="020B0604020202020204" pitchFamily="34" charset="0"/>
                <a:hlinkClick r:id="rId5"/>
              </a:rPr>
              <a:t>http://www.sermons4kids.com/</a:t>
            </a:r>
            <a:endParaRPr lang="en-GB" i="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6632181" y="3933056"/>
            <a:ext cx="2424650" cy="6497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rotWithShape="1">
          <a:blip r:embed="rId6"/>
          <a:srcRect l="4717" t="34536" r="3467" b="51186"/>
          <a:stretch/>
        </p:blipFill>
        <p:spPr>
          <a:xfrm>
            <a:off x="37240" y="1152654"/>
            <a:ext cx="8999256" cy="2420362"/>
          </a:xfrm>
          <a:prstGeom prst="rect">
            <a:avLst/>
          </a:prstGeom>
        </p:spPr>
      </p:pic>
      <p:sp>
        <p:nvSpPr>
          <p:cNvPr id="8" name="Rectangle 7"/>
          <p:cNvSpPr/>
          <p:nvPr/>
        </p:nvSpPr>
        <p:spPr>
          <a:xfrm>
            <a:off x="92942" y="1730409"/>
            <a:ext cx="8867280" cy="184260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p:cNvSpPr txBox="1">
            <a:spLocks/>
          </p:cNvSpPr>
          <p:nvPr/>
        </p:nvSpPr>
        <p:spPr>
          <a:xfrm>
            <a:off x="47947" y="144016"/>
            <a:ext cx="4812085" cy="548680"/>
          </a:xfrm>
          <a:prstGeom prst="rect">
            <a:avLst/>
          </a:prstGeom>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b="1" dirty="0">
                <a:solidFill>
                  <a:srgbClr val="002060"/>
                </a:solidFill>
                <a:latin typeface="Bodoni MT Black" panose="02070A03080606020203" pitchFamily="18" charset="0"/>
              </a:rPr>
              <a:t>LESSON </a:t>
            </a:r>
            <a:r>
              <a:rPr lang="en-US" b="1" dirty="0" smtClean="0">
                <a:solidFill>
                  <a:srgbClr val="002060"/>
                </a:solidFill>
                <a:latin typeface="Bodoni MT Black" panose="02070A03080606020203" pitchFamily="18" charset="0"/>
              </a:rPr>
              <a:t>PLANNING</a:t>
            </a:r>
            <a:endParaRPr lang="en-GB" b="1" dirty="0">
              <a:solidFill>
                <a:srgbClr val="002060"/>
              </a:solidFill>
              <a:latin typeface="Bodoni MT Black" panose="02070A03080606020203" pitchFamily="18" charset="0"/>
            </a:endParaRPr>
          </a:p>
        </p:txBody>
      </p:sp>
    </p:spTree>
    <p:extLst>
      <p:ext uri="{BB962C8B-B14F-4D97-AF65-F5344CB8AC3E}">
        <p14:creationId xmlns:p14="http://schemas.microsoft.com/office/powerpoint/2010/main" val="244718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Effect transition="in" filter="fade">
                                      <p:cBhvr>
                                        <p:cTn id="9" dur="2000"/>
                                        <p:tgtEl>
                                          <p:spTgt spid="8"/>
                                        </p:tgtEl>
                                      </p:cBhvr>
                                    </p:animEffect>
                                  </p:childTnLst>
                                </p:cTn>
                              </p:par>
                            </p:childTnLst>
                          </p:cTn>
                        </p:par>
                        <p:par>
                          <p:cTn id="10" fill="hold">
                            <p:stCondLst>
                              <p:cond delay="2000"/>
                            </p:stCondLst>
                            <p:childTnLst>
                              <p:par>
                                <p:cTn id="11" presetID="53" presetClass="entr" presetSubtype="16" fill="hold" grpId="0" nodeType="afterEffect">
                                  <p:stCondLst>
                                    <p:cond delay="2000"/>
                                  </p:stCondLst>
                                  <p:childTnLst>
                                    <p:set>
                                      <p:cBhvr>
                                        <p:cTn id="12" dur="1" fill="hold">
                                          <p:stCondLst>
                                            <p:cond delay="0"/>
                                          </p:stCondLst>
                                        </p:cTn>
                                        <p:tgtEl>
                                          <p:spTgt spid="9"/>
                                        </p:tgtEl>
                                        <p:attrNameLst>
                                          <p:attrName>style.visibility</p:attrName>
                                        </p:attrNameLst>
                                      </p:cBhvr>
                                      <p:to>
                                        <p:strVal val="visible"/>
                                      </p:to>
                                    </p:set>
                                    <p:anim calcmode="lin" valueType="num">
                                      <p:cBhvr>
                                        <p:cTn id="13" dur="2000" fill="hold"/>
                                        <p:tgtEl>
                                          <p:spTgt spid="9"/>
                                        </p:tgtEl>
                                        <p:attrNameLst>
                                          <p:attrName>ppt_w</p:attrName>
                                        </p:attrNameLst>
                                      </p:cBhvr>
                                      <p:tavLst>
                                        <p:tav tm="0">
                                          <p:val>
                                            <p:fltVal val="0"/>
                                          </p:val>
                                        </p:tav>
                                        <p:tav tm="100000">
                                          <p:val>
                                            <p:strVal val="#ppt_w"/>
                                          </p:val>
                                        </p:tav>
                                      </p:tavLst>
                                    </p:anim>
                                    <p:anim calcmode="lin" valueType="num">
                                      <p:cBhvr>
                                        <p:cTn id="14" dur="2000" fill="hold"/>
                                        <p:tgtEl>
                                          <p:spTgt spid="9"/>
                                        </p:tgtEl>
                                        <p:attrNameLst>
                                          <p:attrName>ppt_h</p:attrName>
                                        </p:attrNameLst>
                                      </p:cBhvr>
                                      <p:tavLst>
                                        <p:tav tm="0">
                                          <p:val>
                                            <p:fltVal val="0"/>
                                          </p:val>
                                        </p:tav>
                                        <p:tav tm="100000">
                                          <p:val>
                                            <p:strVal val="#ppt_h"/>
                                          </p:val>
                                        </p:tav>
                                      </p:tavLst>
                                    </p:anim>
                                    <p:animEffect transition="in" filter="fade">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 y="5629275"/>
            <a:ext cx="8772525" cy="891900"/>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ctr"/>
            <a:r>
              <a:rPr lang="en-US" dirty="0">
                <a:solidFill>
                  <a:schemeClr val="bg1"/>
                </a:solidFill>
              </a:rPr>
              <a:t>LESSON PLANNING:- devotional</a:t>
            </a:r>
            <a:endParaRPr lang="en-GB" dirty="0">
              <a:solidFill>
                <a:schemeClr val="bg1"/>
              </a:solidFill>
            </a:endParaRPr>
          </a:p>
        </p:txBody>
      </p:sp>
      <p:sp>
        <p:nvSpPr>
          <p:cNvPr id="3" name="TextBox 2"/>
          <p:cNvSpPr txBox="1"/>
          <p:nvPr/>
        </p:nvSpPr>
        <p:spPr>
          <a:xfrm>
            <a:off x="208140" y="3265820"/>
            <a:ext cx="8684340" cy="523220"/>
          </a:xfrm>
          <a:prstGeom prst="rect">
            <a:avLst/>
          </a:prstGeom>
          <a:noFill/>
        </p:spPr>
        <p:txBody>
          <a:bodyPr wrap="square" rtlCol="0">
            <a:spAutoFit/>
          </a:bodyPr>
          <a:lstStyle/>
          <a:p>
            <a:r>
              <a:rPr lang="en-US" sz="2700" b="1" dirty="0">
                <a:solidFill>
                  <a:srgbClr val="542A00"/>
                </a:solidFill>
                <a:latin typeface="Times New Roman" panose="02020603050405020304" pitchFamily="18" charset="0"/>
                <a:cs typeface="Times New Roman" panose="02020603050405020304" pitchFamily="18" charset="0"/>
              </a:rPr>
              <a:t>Team Leader for the day delivers the sermonette.</a:t>
            </a:r>
          </a:p>
        </p:txBody>
      </p:sp>
      <p:pic>
        <p:nvPicPr>
          <p:cNvPr id="10" name="Picture 9"/>
          <p:cNvPicPr>
            <a:picLocks noChangeAspect="1"/>
          </p:cNvPicPr>
          <p:nvPr/>
        </p:nvPicPr>
        <p:blipFill rotWithShape="1">
          <a:blip r:embed="rId3"/>
          <a:srcRect l="4717" t="34536" r="3467" b="51186"/>
          <a:stretch/>
        </p:blipFill>
        <p:spPr>
          <a:xfrm>
            <a:off x="22197" y="836912"/>
            <a:ext cx="8999256" cy="2420362"/>
          </a:xfrm>
          <a:prstGeom prst="rect">
            <a:avLst/>
          </a:prstGeom>
        </p:spPr>
      </p:pic>
      <p:sp>
        <p:nvSpPr>
          <p:cNvPr id="8" name="Rectangle 7"/>
          <p:cNvSpPr/>
          <p:nvPr/>
        </p:nvSpPr>
        <p:spPr>
          <a:xfrm>
            <a:off x="1985319" y="1457074"/>
            <a:ext cx="5420497" cy="3034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985319" y="850567"/>
            <a:ext cx="6112476" cy="3078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985319" y="2708920"/>
            <a:ext cx="4613189" cy="2925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1985319" y="2996434"/>
            <a:ext cx="6878596" cy="2885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208140" y="4509120"/>
            <a:ext cx="8684340" cy="1384995"/>
          </a:xfrm>
          <a:prstGeom prst="rect">
            <a:avLst/>
          </a:prstGeom>
          <a:noFill/>
        </p:spPr>
        <p:txBody>
          <a:bodyPr wrap="square" rtlCol="0">
            <a:spAutoFit/>
          </a:bodyPr>
          <a:lstStyle/>
          <a:p>
            <a:r>
              <a:rPr lang="en-US" sz="2700" b="1" dirty="0">
                <a:solidFill>
                  <a:srgbClr val="542A00"/>
                </a:solidFill>
                <a:latin typeface="Times New Roman" panose="02020603050405020304" pitchFamily="18" charset="0"/>
                <a:cs typeface="Times New Roman" panose="02020603050405020304" pitchFamily="18" charset="0"/>
              </a:rPr>
              <a:t>The song may be the one set in the Curriculum, an appropriate one of the students’ choice or one you wish to teach them.</a:t>
            </a:r>
          </a:p>
        </p:txBody>
      </p:sp>
      <p:sp>
        <p:nvSpPr>
          <p:cNvPr id="16" name="TextBox 15"/>
          <p:cNvSpPr txBox="1"/>
          <p:nvPr/>
        </p:nvSpPr>
        <p:spPr>
          <a:xfrm>
            <a:off x="179512" y="4077072"/>
            <a:ext cx="8684340" cy="523220"/>
          </a:xfrm>
          <a:prstGeom prst="rect">
            <a:avLst/>
          </a:prstGeom>
          <a:noFill/>
        </p:spPr>
        <p:txBody>
          <a:bodyPr wrap="square" rtlCol="0">
            <a:spAutoFit/>
          </a:bodyPr>
          <a:lstStyle/>
          <a:p>
            <a:r>
              <a:rPr lang="en-US" sz="2700" b="1" dirty="0">
                <a:solidFill>
                  <a:srgbClr val="542A00"/>
                </a:solidFill>
                <a:latin typeface="Times New Roman" panose="02020603050405020304" pitchFamily="18" charset="0"/>
                <a:cs typeface="Times New Roman" panose="02020603050405020304" pitchFamily="18" charset="0"/>
              </a:rPr>
              <a:t>The Scripture is usually the Gospel lesson.</a:t>
            </a:r>
          </a:p>
        </p:txBody>
      </p:sp>
      <p:sp>
        <p:nvSpPr>
          <p:cNvPr id="17" name="TextBox 16"/>
          <p:cNvSpPr txBox="1"/>
          <p:nvPr/>
        </p:nvSpPr>
        <p:spPr>
          <a:xfrm>
            <a:off x="251520" y="5805264"/>
            <a:ext cx="8684340" cy="923330"/>
          </a:xfrm>
          <a:prstGeom prst="rect">
            <a:avLst/>
          </a:prstGeom>
          <a:noFill/>
        </p:spPr>
        <p:txBody>
          <a:bodyPr wrap="square" rtlCol="0">
            <a:spAutoFit/>
          </a:bodyPr>
          <a:lstStyle/>
          <a:p>
            <a:r>
              <a:rPr lang="en-US" sz="2700" b="1" dirty="0">
                <a:solidFill>
                  <a:srgbClr val="542A00"/>
                </a:solidFill>
                <a:latin typeface="Times New Roman" panose="02020603050405020304" pitchFamily="18" charset="0"/>
                <a:cs typeface="Times New Roman" panose="02020603050405020304" pitchFamily="18" charset="0"/>
              </a:rPr>
              <a:t>Required material is listed to help prepare for </a:t>
            </a:r>
            <a:r>
              <a:rPr lang="en-US" sz="2700" b="1" dirty="0" smtClean="0">
                <a:solidFill>
                  <a:srgbClr val="542A00"/>
                </a:solidFill>
                <a:latin typeface="Times New Roman" panose="02020603050405020304" pitchFamily="18" charset="0"/>
                <a:cs typeface="Times New Roman" panose="02020603050405020304" pitchFamily="18" charset="0"/>
              </a:rPr>
              <a:t>Sunday School.</a:t>
            </a:r>
            <a:endParaRPr lang="en-US" sz="2700" b="1" dirty="0">
              <a:solidFill>
                <a:srgbClr val="542A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208140" y="3645024"/>
            <a:ext cx="8684340" cy="523220"/>
          </a:xfrm>
          <a:prstGeom prst="rect">
            <a:avLst/>
          </a:prstGeom>
          <a:noFill/>
        </p:spPr>
        <p:txBody>
          <a:bodyPr wrap="square" rtlCol="0">
            <a:spAutoFit/>
          </a:bodyPr>
          <a:lstStyle/>
          <a:p>
            <a:r>
              <a:rPr lang="en-US" sz="2700" b="1" dirty="0">
                <a:solidFill>
                  <a:srgbClr val="542A00"/>
                </a:solidFill>
                <a:latin typeface="Times New Roman" panose="02020603050405020304" pitchFamily="18" charset="0"/>
                <a:cs typeface="Times New Roman" panose="02020603050405020304" pitchFamily="18" charset="0"/>
              </a:rPr>
              <a:t>The Sermon promotes expected </a:t>
            </a:r>
            <a:r>
              <a:rPr lang="en-US" sz="2700" b="1" dirty="0" err="1">
                <a:solidFill>
                  <a:srgbClr val="542A00"/>
                </a:solidFill>
                <a:latin typeface="Times New Roman" panose="02020603050405020304" pitchFamily="18" charset="0"/>
                <a:cs typeface="Times New Roman" panose="02020603050405020304" pitchFamily="18" charset="0"/>
              </a:rPr>
              <a:t>behaviour</a:t>
            </a:r>
            <a:r>
              <a:rPr lang="en-US" sz="2700" b="1" dirty="0">
                <a:solidFill>
                  <a:srgbClr val="542A00"/>
                </a:solidFill>
                <a:latin typeface="Times New Roman" panose="02020603050405020304" pitchFamily="18" charset="0"/>
                <a:cs typeface="Times New Roman" panose="02020603050405020304" pitchFamily="18" charset="0"/>
              </a:rPr>
              <a:t>(s).</a:t>
            </a:r>
          </a:p>
        </p:txBody>
      </p:sp>
      <p:sp>
        <p:nvSpPr>
          <p:cNvPr id="19" name="Title 1"/>
          <p:cNvSpPr txBox="1">
            <a:spLocks/>
          </p:cNvSpPr>
          <p:nvPr/>
        </p:nvSpPr>
        <p:spPr>
          <a:xfrm>
            <a:off x="47947" y="116632"/>
            <a:ext cx="4812085" cy="548680"/>
          </a:xfrm>
          <a:prstGeom prst="rect">
            <a:avLst/>
          </a:prstGeom>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b="1" dirty="0">
                <a:solidFill>
                  <a:srgbClr val="002060"/>
                </a:solidFill>
                <a:latin typeface="Bodoni MT Black" panose="02070A03080606020203" pitchFamily="18" charset="0"/>
              </a:rPr>
              <a:t>LESSON </a:t>
            </a:r>
            <a:r>
              <a:rPr lang="en-US" b="1" dirty="0" smtClean="0">
                <a:solidFill>
                  <a:srgbClr val="002060"/>
                </a:solidFill>
                <a:latin typeface="Bodoni MT Black" panose="02070A03080606020203" pitchFamily="18" charset="0"/>
              </a:rPr>
              <a:t>PLANNING</a:t>
            </a:r>
            <a:endParaRPr lang="en-GB" b="1" dirty="0">
              <a:solidFill>
                <a:srgbClr val="002060"/>
              </a:solidFill>
              <a:latin typeface="Bodoni MT Black" panose="02070A03080606020203" pitchFamily="18" charset="0"/>
            </a:endParaRPr>
          </a:p>
        </p:txBody>
      </p:sp>
    </p:spTree>
    <p:extLst>
      <p:ext uri="{BB962C8B-B14F-4D97-AF65-F5344CB8AC3E}">
        <p14:creationId xmlns:p14="http://schemas.microsoft.com/office/powerpoint/2010/main" val="331599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53"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fltVal val="0"/>
                                          </p:val>
                                        </p:tav>
                                        <p:tav tm="100000">
                                          <p:val>
                                            <p:strVal val="#ppt_w"/>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53" presetClass="entr" presetSubtype="16"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000" fill="hold"/>
                                        <p:tgtEl>
                                          <p:spTgt spid="13"/>
                                        </p:tgtEl>
                                        <p:attrNameLst>
                                          <p:attrName>ppt_w</p:attrName>
                                        </p:attrNameLst>
                                      </p:cBhvr>
                                      <p:tavLst>
                                        <p:tav tm="0">
                                          <p:val>
                                            <p:fltVal val="0"/>
                                          </p:val>
                                        </p:tav>
                                        <p:tav tm="100000">
                                          <p:val>
                                            <p:strVal val="#ppt_w"/>
                                          </p:val>
                                        </p:tav>
                                      </p:tavLst>
                                    </p:anim>
                                    <p:anim calcmode="lin" valueType="num">
                                      <p:cBhvr>
                                        <p:cTn id="30" dur="1000" fill="hold"/>
                                        <p:tgtEl>
                                          <p:spTgt spid="13"/>
                                        </p:tgtEl>
                                        <p:attrNameLst>
                                          <p:attrName>ppt_h</p:attrName>
                                        </p:attrNameLst>
                                      </p:cBhvr>
                                      <p:tavLst>
                                        <p:tav tm="0">
                                          <p:val>
                                            <p:fltVal val="0"/>
                                          </p:val>
                                        </p:tav>
                                        <p:tav tm="100000">
                                          <p:val>
                                            <p:strVal val="#ppt_h"/>
                                          </p:val>
                                        </p:tav>
                                      </p:tavLst>
                                    </p:anim>
                                    <p:animEffect transition="in" filter="fade">
                                      <p:cBhvr>
                                        <p:cTn id="31" dur="10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par>
                                <p:cTn id="36" presetID="53" presetClass="entr" presetSubtype="16"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2000" fill="hold"/>
                                        <p:tgtEl>
                                          <p:spTgt spid="14"/>
                                        </p:tgtEl>
                                        <p:attrNameLst>
                                          <p:attrName>ppt_w</p:attrName>
                                        </p:attrNameLst>
                                      </p:cBhvr>
                                      <p:tavLst>
                                        <p:tav tm="0">
                                          <p:val>
                                            <p:fltVal val="0"/>
                                          </p:val>
                                        </p:tav>
                                        <p:tav tm="100000">
                                          <p:val>
                                            <p:strVal val="#ppt_w"/>
                                          </p:val>
                                        </p:tav>
                                      </p:tavLst>
                                    </p:anim>
                                    <p:anim calcmode="lin" valueType="num">
                                      <p:cBhvr>
                                        <p:cTn id="39" dur="2000" fill="hold"/>
                                        <p:tgtEl>
                                          <p:spTgt spid="14"/>
                                        </p:tgtEl>
                                        <p:attrNameLst>
                                          <p:attrName>ppt_h</p:attrName>
                                        </p:attrNameLst>
                                      </p:cBhvr>
                                      <p:tavLst>
                                        <p:tav tm="0">
                                          <p:val>
                                            <p:fltVal val="0"/>
                                          </p:val>
                                        </p:tav>
                                        <p:tav tm="100000">
                                          <p:val>
                                            <p:strVal val="#ppt_h"/>
                                          </p:val>
                                        </p:tav>
                                      </p:tavLst>
                                    </p:anim>
                                    <p:animEffect transition="in" filter="fade">
                                      <p:cBhvr>
                                        <p:cTn id="4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4" grpId="0" animBg="1"/>
      <p:bldP spid="15" grpId="0"/>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 y="5629275"/>
            <a:ext cx="8772525" cy="8919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ctr"/>
            <a:r>
              <a:rPr lang="en-US" dirty="0">
                <a:solidFill>
                  <a:schemeClr val="bg1"/>
                </a:solidFill>
              </a:rPr>
              <a:t>LESSON PLANNING:- prayer</a:t>
            </a:r>
            <a:endParaRPr lang="en-GB" dirty="0">
              <a:solidFill>
                <a:schemeClr val="bg1"/>
              </a:solidFill>
            </a:endParaRPr>
          </a:p>
        </p:txBody>
      </p:sp>
      <p:pic>
        <p:nvPicPr>
          <p:cNvPr id="10" name="Picture 9"/>
          <p:cNvPicPr>
            <a:picLocks noChangeAspect="1"/>
          </p:cNvPicPr>
          <p:nvPr/>
        </p:nvPicPr>
        <p:blipFill rotWithShape="1">
          <a:blip r:embed="rId3"/>
          <a:srcRect l="4932" t="38142" r="3924" b="43989"/>
          <a:stretch/>
        </p:blipFill>
        <p:spPr>
          <a:xfrm>
            <a:off x="171742" y="980728"/>
            <a:ext cx="8864754" cy="2952328"/>
          </a:xfrm>
          <a:prstGeom prst="rect">
            <a:avLst/>
          </a:prstGeom>
        </p:spPr>
      </p:pic>
      <p:sp>
        <p:nvSpPr>
          <p:cNvPr id="8" name="Rectangle 7"/>
          <p:cNvSpPr/>
          <p:nvPr/>
        </p:nvSpPr>
        <p:spPr>
          <a:xfrm>
            <a:off x="169216" y="2780640"/>
            <a:ext cx="8867280" cy="108040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descr="Image result for pic of world wide we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9405" y="3420630"/>
            <a:ext cx="2654595" cy="265459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528221" y="5951021"/>
            <a:ext cx="2364259" cy="646331"/>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hlinkClick r:id="rId5"/>
              </a:rPr>
              <a:t>http://www.sermons4kids.com/</a:t>
            </a:r>
            <a:endParaRPr lang="en-GB" b="1" dirty="0">
              <a:solidFill>
                <a:schemeClr val="bg1"/>
              </a:solidFill>
              <a:latin typeface="Arial" panose="020B0604020202020204" pitchFamily="34" charset="0"/>
              <a:cs typeface="Arial" panose="020B0604020202020204" pitchFamily="34" charset="0"/>
            </a:endParaRPr>
          </a:p>
        </p:txBody>
      </p:sp>
      <p:sp>
        <p:nvSpPr>
          <p:cNvPr id="13" name="Rectangle 12"/>
          <p:cNvSpPr/>
          <p:nvPr/>
        </p:nvSpPr>
        <p:spPr>
          <a:xfrm>
            <a:off x="6467830" y="5893142"/>
            <a:ext cx="2424650" cy="6497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61464" y="3789328"/>
            <a:ext cx="5994712" cy="2246769"/>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Two or three students are invited to individually pray aloud, followed by a prayer led by the Team Leader for all to repeat. The above prayer was part of the sermonette for this Devotional.</a:t>
            </a:r>
            <a:endParaRPr lang="en-GB" sz="2800" dirty="0">
              <a:latin typeface="Times New Roman" panose="02020603050405020304" pitchFamily="18" charset="0"/>
              <a:cs typeface="Times New Roman" panose="02020603050405020304" pitchFamily="18" charset="0"/>
            </a:endParaRPr>
          </a:p>
        </p:txBody>
      </p:sp>
      <p:sp>
        <p:nvSpPr>
          <p:cNvPr id="9" name="Title 1"/>
          <p:cNvSpPr txBox="1">
            <a:spLocks/>
          </p:cNvSpPr>
          <p:nvPr/>
        </p:nvSpPr>
        <p:spPr>
          <a:xfrm>
            <a:off x="47947" y="144016"/>
            <a:ext cx="4812085" cy="548680"/>
          </a:xfrm>
          <a:prstGeom prst="rect">
            <a:avLst/>
          </a:prstGeom>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b="1" dirty="0">
                <a:solidFill>
                  <a:srgbClr val="002060"/>
                </a:solidFill>
                <a:latin typeface="Bodoni MT Black" panose="02070A03080606020203" pitchFamily="18" charset="0"/>
              </a:rPr>
              <a:t>LESSON </a:t>
            </a:r>
            <a:r>
              <a:rPr lang="en-US" b="1" dirty="0" smtClean="0">
                <a:solidFill>
                  <a:srgbClr val="002060"/>
                </a:solidFill>
                <a:latin typeface="Bodoni MT Black" panose="02070A03080606020203" pitchFamily="18" charset="0"/>
              </a:rPr>
              <a:t>PLANNING</a:t>
            </a:r>
            <a:endParaRPr lang="en-GB" b="1" dirty="0">
              <a:solidFill>
                <a:srgbClr val="002060"/>
              </a:solidFill>
              <a:latin typeface="Bodoni MT Black" panose="02070A03080606020203" pitchFamily="18" charset="0"/>
            </a:endParaRPr>
          </a:p>
        </p:txBody>
      </p:sp>
    </p:spTree>
    <p:extLst>
      <p:ext uri="{BB962C8B-B14F-4D97-AF65-F5344CB8AC3E}">
        <p14:creationId xmlns:p14="http://schemas.microsoft.com/office/powerpoint/2010/main" val="342750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Effect transition="in" filter="fade">
                                      <p:cBhvr>
                                        <p:cTn id="9" dur="2000"/>
                                        <p:tgtEl>
                                          <p:spTgt spid="8"/>
                                        </p:tgtEl>
                                      </p:cBhvr>
                                    </p:animEffect>
                                  </p:childTnLst>
                                </p:cTn>
                              </p:par>
                            </p:childTnLst>
                          </p:cTn>
                        </p:par>
                        <p:par>
                          <p:cTn id="10" fill="hold">
                            <p:stCondLst>
                              <p:cond delay="2000"/>
                            </p:stCondLst>
                            <p:childTnLst>
                              <p:par>
                                <p:cTn id="11" presetID="53" presetClass="entr" presetSubtype="16" fill="hold" grpId="0" nodeType="afterEffect">
                                  <p:stCondLst>
                                    <p:cond delay="2000"/>
                                  </p:stCondLst>
                                  <p:childTnLst>
                                    <p:set>
                                      <p:cBhvr>
                                        <p:cTn id="12" dur="1" fill="hold">
                                          <p:stCondLst>
                                            <p:cond delay="0"/>
                                          </p:stCondLst>
                                        </p:cTn>
                                        <p:tgtEl>
                                          <p:spTgt spid="13"/>
                                        </p:tgtEl>
                                        <p:attrNameLst>
                                          <p:attrName>style.visibility</p:attrName>
                                        </p:attrNameLst>
                                      </p:cBhvr>
                                      <p:to>
                                        <p:strVal val="visible"/>
                                      </p:to>
                                    </p:set>
                                    <p:anim calcmode="lin" valueType="num">
                                      <p:cBhvr>
                                        <p:cTn id="13" dur="2000" fill="hold"/>
                                        <p:tgtEl>
                                          <p:spTgt spid="13"/>
                                        </p:tgtEl>
                                        <p:attrNameLst>
                                          <p:attrName>ppt_w</p:attrName>
                                        </p:attrNameLst>
                                      </p:cBhvr>
                                      <p:tavLst>
                                        <p:tav tm="0">
                                          <p:val>
                                            <p:fltVal val="0"/>
                                          </p:val>
                                        </p:tav>
                                        <p:tav tm="100000">
                                          <p:val>
                                            <p:strVal val="#ppt_w"/>
                                          </p:val>
                                        </p:tav>
                                      </p:tavLst>
                                    </p:anim>
                                    <p:anim calcmode="lin" valueType="num">
                                      <p:cBhvr>
                                        <p:cTn id="14" dur="2000" fill="hold"/>
                                        <p:tgtEl>
                                          <p:spTgt spid="13"/>
                                        </p:tgtEl>
                                        <p:attrNameLst>
                                          <p:attrName>ppt_h</p:attrName>
                                        </p:attrNameLst>
                                      </p:cBhvr>
                                      <p:tavLst>
                                        <p:tav tm="0">
                                          <p:val>
                                            <p:fltVal val="0"/>
                                          </p:val>
                                        </p:tav>
                                        <p:tav tm="100000">
                                          <p:val>
                                            <p:strVal val="#ppt_h"/>
                                          </p:val>
                                        </p:tav>
                                      </p:tavLst>
                                    </p:anim>
                                    <p:animEffect transition="in" filter="fade">
                                      <p:cBhvr>
                                        <p:cTn id="1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14"/>
            <a:ext cx="9144000" cy="6853586"/>
          </a:xfrm>
          <a:prstGeom prst="rect">
            <a:avLst/>
          </a:prstGeom>
        </p:spPr>
      </p:pic>
      <p:sp>
        <p:nvSpPr>
          <p:cNvPr id="2" name="Title 1"/>
          <p:cNvSpPr>
            <a:spLocks noGrp="1"/>
          </p:cNvSpPr>
          <p:nvPr>
            <p:ph type="title"/>
          </p:nvPr>
        </p:nvSpPr>
        <p:spPr>
          <a:xfrm>
            <a:off x="827584" y="1412776"/>
            <a:ext cx="5894293" cy="2880320"/>
          </a:xfrm>
        </p:spPr>
        <p:txBody>
          <a:bodyPr>
            <a:noAutofit/>
          </a:bodyPr>
          <a:lstStyle/>
          <a:p>
            <a:r>
              <a:rPr lang="en-US" sz="4800" dirty="0">
                <a:solidFill>
                  <a:srgbClr val="000066"/>
                </a:solidFill>
                <a:latin typeface="Bodoni MT Black" panose="02070A03080606020203" pitchFamily="18" charset="0"/>
              </a:rPr>
              <a:t>Using </a:t>
            </a:r>
            <a:r>
              <a:rPr lang="en-US" sz="4800" dirty="0" smtClean="0">
                <a:solidFill>
                  <a:srgbClr val="000066"/>
                </a:solidFill>
                <a:latin typeface="Bodoni MT Black" panose="02070A03080606020203" pitchFamily="18" charset="0"/>
              </a:rPr>
              <a:t>                                 </a:t>
            </a:r>
            <a:r>
              <a:rPr lang="en-US" sz="3200" dirty="0" smtClean="0">
                <a:solidFill>
                  <a:srgbClr val="000066"/>
                </a:solidFill>
                <a:latin typeface="Forte" panose="03060902040502070203" pitchFamily="66" charset="0"/>
              </a:rPr>
              <a:t>the </a:t>
            </a:r>
            <a:r>
              <a:rPr lang="en-US" sz="4800" dirty="0" smtClean="0">
                <a:solidFill>
                  <a:srgbClr val="000066"/>
                </a:solidFill>
                <a:latin typeface="Bodoni MT Black" panose="02070A03080606020203" pitchFamily="18" charset="0"/>
              </a:rPr>
              <a:t>                   Sunday   school curriculum</a:t>
            </a:r>
            <a:endParaRPr lang="en-GB" sz="4800" dirty="0">
              <a:solidFill>
                <a:srgbClr val="000066"/>
              </a:solidFill>
              <a:latin typeface="Bodoni MT Black" panose="02070A03080606020203" pitchFamily="18" charset="0"/>
            </a:endParaRPr>
          </a:p>
        </p:txBody>
      </p:sp>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5624">
            <a:off x="1217629" y="5805791"/>
            <a:ext cx="3721796" cy="681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75976" t="9731" r="1619"/>
          <a:stretch/>
        </p:blipFill>
        <p:spPr>
          <a:xfrm>
            <a:off x="6516216" y="139377"/>
            <a:ext cx="2465542" cy="3291830"/>
          </a:xfrm>
          <a:prstGeom prst="rect">
            <a:avLst/>
          </a:prstGeom>
          <a:ln>
            <a:noFill/>
          </a:ln>
          <a:effectLst>
            <a:softEdge rad="112500"/>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2240" y="4694001"/>
            <a:ext cx="1689892" cy="1399295"/>
          </a:xfrm>
          <a:prstGeom prst="rect">
            <a:avLst/>
          </a:prstGeom>
        </p:spPr>
      </p:pic>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46364" r="24091"/>
          <a:stretch/>
        </p:blipFill>
        <p:spPr>
          <a:xfrm>
            <a:off x="5796136" y="1124744"/>
            <a:ext cx="2309297" cy="3397033"/>
          </a:xfrm>
          <a:prstGeom prst="rect">
            <a:avLst/>
          </a:prstGeom>
          <a:ln>
            <a:noFill/>
          </a:ln>
          <a:effectLst>
            <a:softEdge rad="112500"/>
          </a:effectLst>
        </p:spPr>
      </p:pic>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7244" r="54847"/>
          <a:stretch/>
        </p:blipFill>
        <p:spPr>
          <a:xfrm>
            <a:off x="4070375" y="193462"/>
            <a:ext cx="2289330" cy="3397033"/>
          </a:xfrm>
          <a:prstGeom prst="rect">
            <a:avLst/>
          </a:prstGeom>
          <a:ln>
            <a:noFill/>
          </a:ln>
          <a:effectLst>
            <a:softEdge rad="112500"/>
          </a:effectLst>
        </p:spPr>
      </p:pic>
    </p:spTree>
    <p:extLst>
      <p:ext uri="{BB962C8B-B14F-4D97-AF65-F5344CB8AC3E}">
        <p14:creationId xmlns:p14="http://schemas.microsoft.com/office/powerpoint/2010/main" val="136005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1)">
                                      <p:cBhvr>
                                        <p:cTn id="2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 y="5629275"/>
            <a:ext cx="8772525" cy="8919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ctr"/>
            <a:r>
              <a:rPr lang="en-US" dirty="0">
                <a:solidFill>
                  <a:schemeClr val="bg1"/>
                </a:solidFill>
              </a:rPr>
              <a:t>LESSON PLANNING:- groups</a:t>
            </a:r>
            <a:endParaRPr lang="en-GB" dirty="0">
              <a:solidFill>
                <a:schemeClr val="bg1"/>
              </a:solidFill>
            </a:endParaRPr>
          </a:p>
        </p:txBody>
      </p:sp>
      <p:sp>
        <p:nvSpPr>
          <p:cNvPr id="3" name="TextBox 2"/>
          <p:cNvSpPr txBox="1"/>
          <p:nvPr/>
        </p:nvSpPr>
        <p:spPr>
          <a:xfrm>
            <a:off x="188533" y="3262332"/>
            <a:ext cx="8847963" cy="3416320"/>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Using </a:t>
            </a:r>
            <a:r>
              <a:rPr lang="en-US" sz="2400" b="1" dirty="0" smtClean="0">
                <a:latin typeface="Times New Roman" panose="02020603050405020304" pitchFamily="18" charset="0"/>
                <a:cs typeface="Times New Roman" panose="02020603050405020304" pitchFamily="18" charset="0"/>
              </a:rPr>
              <a:t>age group </a:t>
            </a:r>
            <a:r>
              <a:rPr lang="en-US" sz="2400" b="1" dirty="0">
                <a:latin typeface="Times New Roman" panose="02020603050405020304" pitchFamily="18" charset="0"/>
                <a:cs typeface="Times New Roman" panose="02020603050405020304" pitchFamily="18" charset="0"/>
              </a:rPr>
              <a:t>organization for Sunday School</a:t>
            </a:r>
            <a:r>
              <a:rPr lang="en-US" sz="2400" b="1" dirty="0" smtClean="0">
                <a:latin typeface="Times New Roman" panose="02020603050405020304" pitchFamily="18" charset="0"/>
                <a:cs typeface="Times New Roman" panose="02020603050405020304" pitchFamily="18" charset="0"/>
              </a:rPr>
              <a:t>, you may give class names, which gives them an identity and a goal to focus on. St. George’s uses these:</a:t>
            </a:r>
          </a:p>
          <a:p>
            <a:endParaRPr lang="en-US" sz="2400" b="1" dirty="0">
              <a:latin typeface="Arial" panose="020B0604020202020204" pitchFamily="34" charset="0"/>
              <a:cs typeface="Arial" panose="020B0604020202020204" pitchFamily="34" charset="0"/>
            </a:endParaRPr>
          </a:p>
          <a:p>
            <a:r>
              <a:rPr lang="en-US" sz="2400" b="1" dirty="0">
                <a:solidFill>
                  <a:srgbClr val="FF6600"/>
                </a:solidFill>
                <a:latin typeface="Arial" panose="020B0604020202020204" pitchFamily="34" charset="0"/>
                <a:cs typeface="Arial" panose="020B0604020202020204" pitchFamily="34" charset="0"/>
              </a:rPr>
              <a:t>6 and under</a:t>
            </a:r>
            <a:r>
              <a:rPr lang="en-US" sz="3000" b="1" dirty="0">
                <a:solidFill>
                  <a:srgbClr val="FF6600"/>
                </a:solidFill>
                <a:latin typeface="Arial" panose="020B0604020202020204" pitchFamily="34" charset="0"/>
                <a:cs typeface="Arial" panose="020B0604020202020204" pitchFamily="34" charset="0"/>
              </a:rPr>
              <a:t>	</a:t>
            </a:r>
            <a:r>
              <a:rPr lang="en-US" sz="3000" b="1" dirty="0" smtClean="0">
                <a:latin typeface="Arial" panose="020B0604020202020204" pitchFamily="34" charset="0"/>
                <a:cs typeface="Arial" panose="020B0604020202020204" pitchFamily="34" charset="0"/>
              </a:rPr>
              <a:t>	</a:t>
            </a:r>
            <a:r>
              <a:rPr lang="en-US" sz="3000" b="1" dirty="0" smtClean="0">
                <a:solidFill>
                  <a:srgbClr val="FF6600"/>
                </a:solidFill>
                <a:latin typeface="Arial" panose="020B0604020202020204" pitchFamily="34" charset="0"/>
                <a:cs typeface="Arial" panose="020B0604020202020204" pitchFamily="34" charset="0"/>
              </a:rPr>
              <a:t>Sunbeams</a:t>
            </a:r>
            <a:r>
              <a:rPr lang="en-US" sz="3000" b="1" dirty="0" smtClean="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a:t>
            </a:r>
            <a:r>
              <a:rPr lang="en-US" b="1" dirty="0">
                <a:solidFill>
                  <a:srgbClr val="EA0000"/>
                </a:solidFill>
                <a:latin typeface="Arial" panose="020B0604020202020204" pitchFamily="34" charset="0"/>
                <a:cs typeface="Arial" panose="020B0604020202020204" pitchFamily="34" charset="0"/>
              </a:rPr>
              <a:t>Noah’s Ark </a:t>
            </a:r>
            <a:r>
              <a:rPr lang="en-US" b="1" dirty="0">
                <a:latin typeface="Arial" panose="020B0604020202020204" pitchFamily="34" charset="0"/>
                <a:cs typeface="Arial" panose="020B0604020202020204" pitchFamily="34" charset="0"/>
              </a:rPr>
              <a:t>for 0-2)</a:t>
            </a:r>
            <a:endParaRPr lang="en-US" sz="3000" b="1" dirty="0">
              <a:latin typeface="Arial" panose="020B0604020202020204" pitchFamily="34" charset="0"/>
              <a:cs typeface="Arial" panose="020B0604020202020204" pitchFamily="34" charset="0"/>
            </a:endParaRPr>
          </a:p>
          <a:p>
            <a:r>
              <a:rPr lang="en-US" sz="2400" b="1" dirty="0">
                <a:solidFill>
                  <a:srgbClr val="00B050"/>
                </a:solidFill>
                <a:latin typeface="Arial" panose="020B0604020202020204" pitchFamily="34" charset="0"/>
                <a:cs typeface="Arial" panose="020B0604020202020204" pitchFamily="34" charset="0"/>
              </a:rPr>
              <a:t>7-10 years</a:t>
            </a:r>
            <a:r>
              <a:rPr lang="en-US" sz="3000" b="1" dirty="0">
                <a:solidFill>
                  <a:srgbClr val="00B050"/>
                </a:solidFill>
                <a:latin typeface="Arial" panose="020B0604020202020204" pitchFamily="34" charset="0"/>
                <a:cs typeface="Arial" panose="020B0604020202020204" pitchFamily="34" charset="0"/>
              </a:rPr>
              <a:t>	</a:t>
            </a:r>
            <a:r>
              <a:rPr lang="en-US" sz="3000" b="1" dirty="0">
                <a:latin typeface="Arial" panose="020B0604020202020204" pitchFamily="34" charset="0"/>
                <a:cs typeface="Arial" panose="020B0604020202020204" pitchFamily="34" charset="0"/>
              </a:rPr>
              <a:t>	</a:t>
            </a:r>
            <a:r>
              <a:rPr lang="en-US" sz="3000" b="1" dirty="0" smtClean="0">
                <a:solidFill>
                  <a:srgbClr val="00B050"/>
                </a:solidFill>
                <a:latin typeface="Arial" panose="020B0604020202020204" pitchFamily="34" charset="0"/>
                <a:cs typeface="Arial" panose="020B0604020202020204" pitchFamily="34" charset="0"/>
              </a:rPr>
              <a:t>Solomon’s </a:t>
            </a:r>
            <a:r>
              <a:rPr lang="en-US" sz="3000" b="1" dirty="0">
                <a:solidFill>
                  <a:srgbClr val="00B050"/>
                </a:solidFill>
                <a:latin typeface="Arial" panose="020B0604020202020204" pitchFamily="34" charset="0"/>
                <a:cs typeface="Arial" panose="020B0604020202020204" pitchFamily="34" charset="0"/>
              </a:rPr>
              <a:t>Minds</a:t>
            </a:r>
          </a:p>
          <a:p>
            <a:r>
              <a:rPr lang="en-US" sz="2400" b="1" dirty="0">
                <a:solidFill>
                  <a:srgbClr val="0070C0"/>
                </a:solidFill>
                <a:latin typeface="Arial" panose="020B0604020202020204" pitchFamily="34" charset="0"/>
                <a:cs typeface="Arial" panose="020B0604020202020204" pitchFamily="34" charset="0"/>
              </a:rPr>
              <a:t>11-14 years </a:t>
            </a:r>
            <a:r>
              <a:rPr lang="en-US" sz="3000" b="1" dirty="0">
                <a:latin typeface="Arial" panose="020B0604020202020204" pitchFamily="34" charset="0"/>
                <a:cs typeface="Arial" panose="020B0604020202020204" pitchFamily="34" charset="0"/>
              </a:rPr>
              <a:t>		</a:t>
            </a:r>
            <a:r>
              <a:rPr lang="en-US" sz="3000" b="1" dirty="0" smtClean="0">
                <a:solidFill>
                  <a:srgbClr val="0070C0"/>
                </a:solidFill>
                <a:latin typeface="Arial" panose="020B0604020202020204" pitchFamily="34" charset="0"/>
                <a:cs typeface="Arial" panose="020B0604020202020204" pitchFamily="34" charset="0"/>
              </a:rPr>
              <a:t>Jesus</a:t>
            </a:r>
            <a:r>
              <a:rPr lang="en-US" sz="3000" b="1" dirty="0">
                <a:solidFill>
                  <a:srgbClr val="0070C0"/>
                </a:solidFill>
                <a:latin typeface="Arial" panose="020B0604020202020204" pitchFamily="34" charset="0"/>
                <a:cs typeface="Arial" panose="020B0604020202020204" pitchFamily="34" charset="0"/>
              </a:rPr>
              <a:t>’ Disciples</a:t>
            </a:r>
          </a:p>
          <a:p>
            <a:r>
              <a:rPr lang="en-US" sz="2800" b="1" dirty="0">
                <a:solidFill>
                  <a:srgbClr val="7030A0"/>
                </a:solidFill>
                <a:latin typeface="Arial" panose="020B0604020202020204" pitchFamily="34" charset="0"/>
                <a:cs typeface="Arial" panose="020B0604020202020204" pitchFamily="34" charset="0"/>
              </a:rPr>
              <a:t>15-16 </a:t>
            </a:r>
            <a:r>
              <a:rPr lang="en-US" sz="2000" b="1" dirty="0">
                <a:solidFill>
                  <a:srgbClr val="7030A0"/>
                </a:solidFill>
                <a:latin typeface="Arial" panose="020B0604020202020204" pitchFamily="34" charset="0"/>
                <a:cs typeface="Arial" panose="020B0604020202020204" pitchFamily="34" charset="0"/>
              </a:rPr>
              <a:t>(and over</a:t>
            </a:r>
            <a:r>
              <a:rPr lang="en-US" sz="2000" b="1" dirty="0" smtClean="0">
                <a:solidFill>
                  <a:srgbClr val="7030A0"/>
                </a:solidFill>
                <a:latin typeface="Arial" panose="020B0604020202020204" pitchFamily="34" charset="0"/>
                <a:cs typeface="Arial" panose="020B0604020202020204" pitchFamily="34" charset="0"/>
              </a:rPr>
              <a:t>)</a:t>
            </a:r>
            <a:r>
              <a:rPr lang="en-US" sz="2400" b="1" dirty="0" smtClean="0">
                <a:latin typeface="Arial" panose="020B0604020202020204" pitchFamily="34" charset="0"/>
                <a:cs typeface="Arial" panose="020B0604020202020204" pitchFamily="34" charset="0"/>
              </a:rPr>
              <a:t>	</a:t>
            </a:r>
            <a:r>
              <a:rPr lang="en-US" sz="3000" b="1" dirty="0" smtClean="0">
                <a:solidFill>
                  <a:srgbClr val="7030A0"/>
                </a:solidFill>
                <a:latin typeface="Arial" panose="020B0604020202020204" pitchFamily="34" charset="0"/>
                <a:cs typeface="Arial" panose="020B0604020202020204" pitchFamily="34" charset="0"/>
              </a:rPr>
              <a:t>Fruits </a:t>
            </a:r>
            <a:r>
              <a:rPr lang="en-US" sz="3000" b="1" dirty="0">
                <a:solidFill>
                  <a:srgbClr val="7030A0"/>
                </a:solidFill>
                <a:latin typeface="Arial" panose="020B0604020202020204" pitchFamily="34" charset="0"/>
                <a:cs typeface="Arial" panose="020B0604020202020204" pitchFamily="34" charset="0"/>
              </a:rPr>
              <a:t>of the Spirit</a:t>
            </a:r>
          </a:p>
        </p:txBody>
      </p:sp>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750" r="93375">
                        <a14:foregroundMark x1="15125" y1="25500" x2="32625" y2="31167"/>
                        <a14:foregroundMark x1="17875" y1="46167" x2="17750" y2="78167"/>
                        <a14:foregroundMark x1="26500" y1="50500" x2="28250" y2="77167"/>
                        <a14:foregroundMark x1="38625" y1="38500" x2="62875" y2="36667"/>
                        <a14:foregroundMark x1="42000" y1="39000" x2="44375" y2="54833"/>
                        <a14:foregroundMark x1="72750" y1="14500" x2="72125" y2="40667"/>
                        <a14:backgroundMark x1="76625" y1="75833" x2="76625" y2="75833"/>
                        <a14:backgroundMark x1="79125" y1="67167" x2="79125" y2="67167"/>
                        <a14:backgroundMark x1="80125" y1="80667" x2="80125" y2="80667"/>
                        <a14:backgroundMark x1="45125" y1="40500" x2="45125" y2="40500"/>
                        <a14:backgroundMark x1="15500" y1="63333" x2="15500" y2="63333"/>
                        <a14:backgroundMark x1="14625" y1="69500" x2="14625" y2="69500"/>
                        <a14:backgroundMark x1="71125" y1="68000" x2="71125" y2="68000"/>
                        <a14:backgroundMark x1="71625" y1="61500" x2="71625" y2="61500"/>
                        <a14:backgroundMark x1="78500" y1="75167" x2="78500" y2="75167"/>
                      </a14:backgroundRemoval>
                    </a14:imgEffect>
                  </a14:imgLayer>
                </a14:imgProps>
              </a:ext>
            </a:extLst>
          </a:blip>
          <a:srcRect l="4325" t="12373" r="7928" b="14234"/>
          <a:stretch/>
        </p:blipFill>
        <p:spPr>
          <a:xfrm>
            <a:off x="899592" y="1395775"/>
            <a:ext cx="2307600" cy="1507059"/>
          </a:xfrm>
          <a:prstGeom prst="rect">
            <a:avLst/>
          </a:prstGeom>
        </p:spPr>
      </p:pic>
      <p:sp>
        <p:nvSpPr>
          <p:cNvPr id="12" name="Rectangle 11"/>
          <p:cNvSpPr/>
          <p:nvPr/>
        </p:nvSpPr>
        <p:spPr>
          <a:xfrm>
            <a:off x="188533" y="4846812"/>
            <a:ext cx="2583267" cy="175054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4"/>
          <a:srcRect l="19629" t="20045" r="25259" b="31432"/>
          <a:stretch/>
        </p:blipFill>
        <p:spPr>
          <a:xfrm>
            <a:off x="4329993" y="900053"/>
            <a:ext cx="2213933" cy="991445"/>
          </a:xfrm>
          <a:prstGeom prst="rect">
            <a:avLst/>
          </a:prstGeom>
        </p:spPr>
      </p:pic>
      <p:pic>
        <p:nvPicPr>
          <p:cNvPr id="10" name="Picture 9"/>
          <p:cNvPicPr>
            <a:picLocks noChangeAspect="1"/>
          </p:cNvPicPr>
          <p:nvPr/>
        </p:nvPicPr>
        <p:blipFill rotWithShape="1">
          <a:blip r:embed="rId5"/>
          <a:srcRect l="6227" t="10480" r="23551" b="25413"/>
          <a:stretch/>
        </p:blipFill>
        <p:spPr>
          <a:xfrm>
            <a:off x="4300027" y="1973718"/>
            <a:ext cx="2257753" cy="1048354"/>
          </a:xfrm>
          <a:prstGeom prst="rect">
            <a:avLst/>
          </a:prstGeom>
        </p:spPr>
      </p:pic>
      <p:pic>
        <p:nvPicPr>
          <p:cNvPr id="14" name="Picture 13"/>
          <p:cNvPicPr>
            <a:picLocks noChangeAspect="1"/>
          </p:cNvPicPr>
          <p:nvPr/>
        </p:nvPicPr>
        <p:blipFill rotWithShape="1">
          <a:blip r:embed="rId6"/>
          <a:srcRect l="11809" t="6362" r="21672" b="28741"/>
          <a:stretch/>
        </p:blipFill>
        <p:spPr>
          <a:xfrm>
            <a:off x="6606656" y="900053"/>
            <a:ext cx="2069983" cy="991445"/>
          </a:xfrm>
          <a:prstGeom prst="rect">
            <a:avLst/>
          </a:prstGeom>
        </p:spPr>
      </p:pic>
      <p:pic>
        <p:nvPicPr>
          <p:cNvPr id="16" name="Picture 15"/>
          <p:cNvPicPr>
            <a:picLocks noChangeAspect="1"/>
          </p:cNvPicPr>
          <p:nvPr/>
        </p:nvPicPr>
        <p:blipFill rotWithShape="1">
          <a:blip r:embed="rId7"/>
          <a:srcRect l="11734" t="6812" r="3813" b="7777"/>
          <a:stretch/>
        </p:blipFill>
        <p:spPr>
          <a:xfrm>
            <a:off x="6606657" y="1973718"/>
            <a:ext cx="2069983" cy="1064799"/>
          </a:xfrm>
          <a:prstGeom prst="rect">
            <a:avLst/>
          </a:prstGeom>
        </p:spPr>
      </p:pic>
      <p:sp>
        <p:nvSpPr>
          <p:cNvPr id="17" name="TextBox 16"/>
          <p:cNvSpPr txBox="1"/>
          <p:nvPr/>
        </p:nvSpPr>
        <p:spPr>
          <a:xfrm>
            <a:off x="7294881" y="5534561"/>
            <a:ext cx="1849119" cy="1323439"/>
          </a:xfrm>
          <a:prstGeom prst="rect">
            <a:avLst/>
          </a:prstGeom>
          <a:solidFill>
            <a:schemeClr val="accent2">
              <a:lumMod val="60000"/>
              <a:lumOff val="40000"/>
            </a:schemeClr>
          </a:solidFill>
        </p:spPr>
        <p:txBody>
          <a:bodyPr wrap="square" rtlCol="0">
            <a:spAutoFit/>
          </a:bodyPr>
          <a:lstStyle/>
          <a:p>
            <a:r>
              <a:rPr lang="en-US" sz="2000" b="1" dirty="0">
                <a:latin typeface="Arial" panose="020B0604020202020204" pitchFamily="34" charset="0"/>
                <a:cs typeface="Arial" panose="020B0604020202020204" pitchFamily="34" charset="0"/>
              </a:rPr>
              <a:t>See pages 111, 117, 125 and 132 of the CG</a:t>
            </a:r>
            <a:endParaRPr lang="en-GB" sz="2000" dirty="0"/>
          </a:p>
        </p:txBody>
      </p:sp>
      <p:sp>
        <p:nvSpPr>
          <p:cNvPr id="18" name="Rectangle 17"/>
          <p:cNvSpPr/>
          <p:nvPr/>
        </p:nvSpPr>
        <p:spPr>
          <a:xfrm>
            <a:off x="4300027" y="900053"/>
            <a:ext cx="4376612" cy="2138464"/>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
          <p:cNvSpPr txBox="1">
            <a:spLocks/>
          </p:cNvSpPr>
          <p:nvPr/>
        </p:nvSpPr>
        <p:spPr>
          <a:xfrm>
            <a:off x="47947" y="144016"/>
            <a:ext cx="4812085" cy="548680"/>
          </a:xfrm>
          <a:prstGeom prst="rect">
            <a:avLst/>
          </a:prstGeom>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b="1" dirty="0">
                <a:solidFill>
                  <a:srgbClr val="002060"/>
                </a:solidFill>
                <a:latin typeface="Bodoni MT Black" panose="02070A03080606020203" pitchFamily="18" charset="0"/>
              </a:rPr>
              <a:t>LESSON </a:t>
            </a:r>
            <a:r>
              <a:rPr lang="en-US" b="1" dirty="0" smtClean="0">
                <a:solidFill>
                  <a:srgbClr val="002060"/>
                </a:solidFill>
                <a:latin typeface="Bodoni MT Black" panose="02070A03080606020203" pitchFamily="18" charset="0"/>
              </a:rPr>
              <a:t>PLANNING</a:t>
            </a:r>
            <a:endParaRPr lang="en-GB" b="1" dirty="0">
              <a:solidFill>
                <a:srgbClr val="002060"/>
              </a:solidFill>
              <a:latin typeface="Bodoni MT Black" panose="02070A03080606020203" pitchFamily="18" charset="0"/>
            </a:endParaRPr>
          </a:p>
        </p:txBody>
      </p:sp>
    </p:spTree>
    <p:extLst>
      <p:ext uri="{BB962C8B-B14F-4D97-AF65-F5344CB8AC3E}">
        <p14:creationId xmlns:p14="http://schemas.microsoft.com/office/powerpoint/2010/main" val="177097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fltVal val="0"/>
                                          </p:val>
                                        </p:tav>
                                        <p:tav tm="100000">
                                          <p:val>
                                            <p:strVal val="#ppt_w"/>
                                          </p:val>
                                        </p:tav>
                                      </p:tavLst>
                                    </p:anim>
                                    <p:anim calcmode="lin" valueType="num">
                                      <p:cBhvr>
                                        <p:cTn id="8" dur="2000" fill="hold"/>
                                        <p:tgtEl>
                                          <p:spTgt spid="12"/>
                                        </p:tgtEl>
                                        <p:attrNameLst>
                                          <p:attrName>ppt_h</p:attrName>
                                        </p:attrNameLst>
                                      </p:cBhvr>
                                      <p:tavLst>
                                        <p:tav tm="0">
                                          <p:val>
                                            <p:fltVal val="0"/>
                                          </p:val>
                                        </p:tav>
                                        <p:tav tm="100000">
                                          <p:val>
                                            <p:strVal val="#ppt_h"/>
                                          </p:val>
                                        </p:tav>
                                      </p:tavLst>
                                    </p:anim>
                                    <p:animEffect transition="in" filter="fade">
                                      <p:cBhvr>
                                        <p:cTn id="9" dur="2000"/>
                                        <p:tgtEl>
                                          <p:spTgt spid="12"/>
                                        </p:tgtEl>
                                      </p:cBhvr>
                                    </p:animEffect>
                                  </p:childTnLst>
                                </p:cTn>
                              </p:par>
                              <p:par>
                                <p:cTn id="10" presetID="53" presetClass="entr" presetSubtype="16" fill="hold" grpId="0" nodeType="withEffect">
                                  <p:stCondLst>
                                    <p:cond delay="1000"/>
                                  </p:stCondLst>
                                  <p:childTnLst>
                                    <p:set>
                                      <p:cBhvr>
                                        <p:cTn id="11" dur="1" fill="hold">
                                          <p:stCondLst>
                                            <p:cond delay="0"/>
                                          </p:stCondLst>
                                        </p:cTn>
                                        <p:tgtEl>
                                          <p:spTgt spid="18"/>
                                        </p:tgtEl>
                                        <p:attrNameLst>
                                          <p:attrName>style.visibility</p:attrName>
                                        </p:attrNameLst>
                                      </p:cBhvr>
                                      <p:to>
                                        <p:strVal val="visible"/>
                                      </p:to>
                                    </p:set>
                                    <p:anim calcmode="lin" valueType="num">
                                      <p:cBhvr>
                                        <p:cTn id="12" dur="2000" fill="hold"/>
                                        <p:tgtEl>
                                          <p:spTgt spid="18"/>
                                        </p:tgtEl>
                                        <p:attrNameLst>
                                          <p:attrName>ppt_w</p:attrName>
                                        </p:attrNameLst>
                                      </p:cBhvr>
                                      <p:tavLst>
                                        <p:tav tm="0">
                                          <p:val>
                                            <p:fltVal val="0"/>
                                          </p:val>
                                        </p:tav>
                                        <p:tav tm="100000">
                                          <p:val>
                                            <p:strVal val="#ppt_w"/>
                                          </p:val>
                                        </p:tav>
                                      </p:tavLst>
                                    </p:anim>
                                    <p:anim calcmode="lin" valueType="num">
                                      <p:cBhvr>
                                        <p:cTn id="13" dur="2000" fill="hold"/>
                                        <p:tgtEl>
                                          <p:spTgt spid="18"/>
                                        </p:tgtEl>
                                        <p:attrNameLst>
                                          <p:attrName>ppt_h</p:attrName>
                                        </p:attrNameLst>
                                      </p:cBhvr>
                                      <p:tavLst>
                                        <p:tav tm="0">
                                          <p:val>
                                            <p:fltVal val="0"/>
                                          </p:val>
                                        </p:tav>
                                        <p:tav tm="100000">
                                          <p:val>
                                            <p:strVal val="#ppt_h"/>
                                          </p:val>
                                        </p:tav>
                                      </p:tavLst>
                                    </p:anim>
                                    <p:animEffect transition="in" filter="fade">
                                      <p:cBhvr>
                                        <p:cTn id="14" dur="2000"/>
                                        <p:tgtEl>
                                          <p:spTgt spid="18"/>
                                        </p:tgtEl>
                                      </p:cBhvr>
                                    </p:animEffect>
                                  </p:childTnLst>
                                </p:cTn>
                              </p:par>
                            </p:childTnLst>
                          </p:cTn>
                        </p:par>
                        <p:par>
                          <p:cTn id="15" fill="hold">
                            <p:stCondLst>
                              <p:cond delay="3000"/>
                            </p:stCondLst>
                            <p:childTnLst>
                              <p:par>
                                <p:cTn id="16" presetID="10" presetClass="entr" presetSubtype="0" fill="hold" grpId="0" nodeType="afterEffect">
                                  <p:stCondLst>
                                    <p:cond delay="15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 y="5629275"/>
            <a:ext cx="8772525" cy="8919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ctr"/>
            <a:r>
              <a:rPr lang="en-US" dirty="0">
                <a:solidFill>
                  <a:schemeClr val="bg1"/>
                </a:solidFill>
              </a:rPr>
              <a:t>LESSON PLANNING:- fruits</a:t>
            </a:r>
            <a:endParaRPr lang="en-GB" dirty="0">
              <a:solidFill>
                <a:schemeClr val="bg1"/>
              </a:solidFill>
            </a:endParaRPr>
          </a:p>
        </p:txBody>
      </p:sp>
      <p:sp>
        <p:nvSpPr>
          <p:cNvPr id="3" name="TextBox 2"/>
          <p:cNvSpPr txBox="1"/>
          <p:nvPr/>
        </p:nvSpPr>
        <p:spPr>
          <a:xfrm>
            <a:off x="467544" y="1528331"/>
            <a:ext cx="8304980" cy="4708981"/>
          </a:xfrm>
          <a:prstGeom prst="rect">
            <a:avLst/>
          </a:prstGeom>
          <a:noFill/>
        </p:spPr>
        <p:txBody>
          <a:bodyPr wrap="square" rtlCol="0">
            <a:spAutoFit/>
          </a:bodyPr>
          <a:lstStyle/>
          <a:p>
            <a:r>
              <a:rPr lang="en-US" sz="3000" b="1" dirty="0" smtClean="0">
                <a:latin typeface="Times New Roman" panose="02020603050405020304" pitchFamily="18" charset="0"/>
                <a:cs typeface="Times New Roman" panose="02020603050405020304" pitchFamily="18" charset="0"/>
              </a:rPr>
              <a:t>Take note that the </a:t>
            </a:r>
            <a:r>
              <a:rPr lang="en-US" sz="3000" b="1" dirty="0">
                <a:latin typeface="Times New Roman" panose="02020603050405020304" pitchFamily="18" charset="0"/>
                <a:cs typeface="Times New Roman" panose="02020603050405020304" pitchFamily="18" charset="0"/>
              </a:rPr>
              <a:t>name, </a:t>
            </a:r>
            <a:r>
              <a:rPr lang="en-US" sz="3000" b="1" dirty="0" smtClean="0">
                <a:latin typeface="Times New Roman" panose="02020603050405020304" pitchFamily="18" charset="0"/>
                <a:cs typeface="Times New Roman" panose="02020603050405020304" pitchFamily="18" charset="0"/>
              </a:rPr>
              <a:t>“</a:t>
            </a:r>
            <a:r>
              <a:rPr lang="en-US" sz="3000" b="1" dirty="0" smtClean="0">
                <a:solidFill>
                  <a:srgbClr val="7030A0"/>
                </a:solidFill>
                <a:latin typeface="Times New Roman" panose="02020603050405020304" pitchFamily="18" charset="0"/>
                <a:cs typeface="Times New Roman" panose="02020603050405020304" pitchFamily="18" charset="0"/>
              </a:rPr>
              <a:t>Fruits </a:t>
            </a:r>
            <a:r>
              <a:rPr lang="en-US" sz="3000" b="1" dirty="0">
                <a:solidFill>
                  <a:srgbClr val="7030A0"/>
                </a:solidFill>
                <a:latin typeface="Times New Roman" panose="02020603050405020304" pitchFamily="18" charset="0"/>
                <a:cs typeface="Times New Roman" panose="02020603050405020304" pitchFamily="18" charset="0"/>
              </a:rPr>
              <a:t>of the </a:t>
            </a:r>
            <a:r>
              <a:rPr lang="en-US" sz="3000" b="1" dirty="0" smtClean="0">
                <a:solidFill>
                  <a:srgbClr val="7030A0"/>
                </a:solidFill>
                <a:latin typeface="Times New Roman" panose="02020603050405020304" pitchFamily="18" charset="0"/>
                <a:cs typeface="Times New Roman" panose="02020603050405020304" pitchFamily="18" charset="0"/>
              </a:rPr>
              <a:t>Spirit”</a:t>
            </a:r>
            <a:r>
              <a:rPr lang="en-US" sz="3000" b="1" dirty="0" smtClean="0">
                <a:latin typeface="Times New Roman" panose="02020603050405020304" pitchFamily="18" charset="0"/>
                <a:cs typeface="Times New Roman" panose="02020603050405020304" pitchFamily="18" charset="0"/>
              </a:rPr>
              <a:t>, </a:t>
            </a:r>
            <a:r>
              <a:rPr lang="en-US" sz="3000" b="1" dirty="0">
                <a:latin typeface="Times New Roman" panose="02020603050405020304" pitchFamily="18" charset="0"/>
                <a:cs typeface="Times New Roman" panose="02020603050405020304" pitchFamily="18" charset="0"/>
              </a:rPr>
              <a:t>does not discount the </a:t>
            </a:r>
            <a:r>
              <a:rPr lang="en-US" sz="3000" b="1" u="sng" dirty="0">
                <a:solidFill>
                  <a:srgbClr val="C00000"/>
                </a:solidFill>
                <a:latin typeface="Times New Roman" panose="02020603050405020304" pitchFamily="18" charset="0"/>
                <a:cs typeface="Times New Roman" panose="02020603050405020304" pitchFamily="18" charset="0"/>
              </a:rPr>
              <a:t>Fruit of the Spirit </a:t>
            </a:r>
            <a:r>
              <a:rPr lang="en-US" sz="3000" b="1" dirty="0">
                <a:latin typeface="Times New Roman" panose="02020603050405020304" pitchFamily="18" charset="0"/>
                <a:cs typeface="Times New Roman" panose="02020603050405020304" pitchFamily="18" charset="0"/>
              </a:rPr>
              <a:t>as one that bears all of these attributes but that within each member of the </a:t>
            </a:r>
            <a:r>
              <a:rPr lang="en-US" sz="3000" b="1" dirty="0" smtClean="0">
                <a:latin typeface="Times New Roman" panose="02020603050405020304" pitchFamily="18" charset="0"/>
                <a:cs typeface="Times New Roman" panose="02020603050405020304" pitchFamily="18" charset="0"/>
              </a:rPr>
              <a:t>Sunday School </a:t>
            </a:r>
            <a:r>
              <a:rPr lang="en-US" sz="2400" i="1" dirty="0" smtClean="0">
                <a:latin typeface="Times New Roman" panose="02020603050405020304" pitchFamily="18" charset="0"/>
                <a:cs typeface="Times New Roman" panose="02020603050405020304" pitchFamily="18" charset="0"/>
              </a:rPr>
              <a:t>(15-16</a:t>
            </a:r>
            <a:r>
              <a:rPr lang="en-US" sz="2400" i="1" dirty="0">
                <a:latin typeface="Times New Roman" panose="02020603050405020304" pitchFamily="18" charset="0"/>
                <a:cs typeface="Times New Roman" panose="02020603050405020304" pitchFamily="18" charset="0"/>
              </a:rPr>
              <a:t>+ year </a:t>
            </a:r>
            <a:r>
              <a:rPr lang="en-US" sz="2400" i="1" dirty="0" smtClean="0">
                <a:latin typeface="Times New Roman" panose="02020603050405020304" pitchFamily="18" charset="0"/>
                <a:cs typeface="Times New Roman" panose="02020603050405020304" pitchFamily="18" charset="0"/>
              </a:rPr>
              <a:t>olds)</a:t>
            </a:r>
            <a:r>
              <a:rPr lang="en-US" sz="3000" b="1" dirty="0" smtClean="0">
                <a:latin typeface="Times New Roman" panose="02020603050405020304" pitchFamily="18" charset="0"/>
                <a:cs typeface="Times New Roman" panose="02020603050405020304" pitchFamily="18" charset="0"/>
              </a:rPr>
              <a:t> </a:t>
            </a:r>
            <a:r>
              <a:rPr lang="en-US" sz="3000" b="1" dirty="0">
                <a:latin typeface="Times New Roman" panose="02020603050405020304" pitchFamily="18" charset="0"/>
                <a:cs typeface="Times New Roman" panose="02020603050405020304" pitchFamily="18" charset="0"/>
              </a:rPr>
              <a:t>has a characteristic that stands out above the </a:t>
            </a:r>
            <a:r>
              <a:rPr lang="en-US" sz="3000" b="1" dirty="0" smtClean="0">
                <a:latin typeface="Times New Roman" panose="02020603050405020304" pitchFamily="18" charset="0"/>
                <a:cs typeface="Times New Roman" panose="02020603050405020304" pitchFamily="18" charset="0"/>
              </a:rPr>
              <a:t>others.  So the underlying goal for this age group is to identify and nurture the good attributes, especially since children at this age group wrestle with identity issues and are at the searching phase of faith development.</a:t>
            </a:r>
            <a:endParaRPr lang="en-US" sz="3000" b="1"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750" r="93375">
                        <a14:foregroundMark x1="15125" y1="25500" x2="32625" y2="31167"/>
                        <a14:foregroundMark x1="17875" y1="46167" x2="17750" y2="78167"/>
                        <a14:foregroundMark x1="26500" y1="50500" x2="28250" y2="77167"/>
                        <a14:foregroundMark x1="38625" y1="38500" x2="62875" y2="36667"/>
                        <a14:foregroundMark x1="42000" y1="39000" x2="44375" y2="54833"/>
                        <a14:foregroundMark x1="72750" y1="14500" x2="72125" y2="40667"/>
                        <a14:backgroundMark x1="76625" y1="75833" x2="76625" y2="75833"/>
                        <a14:backgroundMark x1="79125" y1="67167" x2="79125" y2="67167"/>
                        <a14:backgroundMark x1="80125" y1="80667" x2="80125" y2="80667"/>
                        <a14:backgroundMark x1="45125" y1="40500" x2="45125" y2="40500"/>
                        <a14:backgroundMark x1="15500" y1="63333" x2="15500" y2="63333"/>
                        <a14:backgroundMark x1="14625" y1="69500" x2="14625" y2="69500"/>
                        <a14:backgroundMark x1="71125" y1="68000" x2="71125" y2="68000"/>
                        <a14:backgroundMark x1="71625" y1="61500" x2="71625" y2="61500"/>
                        <a14:backgroundMark x1="78500" y1="75167" x2="78500" y2="75167"/>
                      </a14:backgroundRemoval>
                    </a14:imgEffect>
                  </a14:imgLayer>
                </a14:imgProps>
              </a:ext>
            </a:extLst>
          </a:blip>
          <a:srcRect l="34684" t="26582" r="34944" b="39425"/>
          <a:stretch/>
        </p:blipFill>
        <p:spPr>
          <a:xfrm>
            <a:off x="7503597" y="5629274"/>
            <a:ext cx="1720617" cy="1328117"/>
          </a:xfrm>
          <a:prstGeom prst="rect">
            <a:avLst/>
          </a:prstGeom>
        </p:spPr>
      </p:pic>
      <p:pic>
        <p:nvPicPr>
          <p:cNvPr id="10" name="Picture 9"/>
          <p:cNvPicPr>
            <a:picLocks noChangeAspect="1"/>
          </p:cNvPicPr>
          <p:nvPr/>
        </p:nvPicPr>
        <p:blipFill>
          <a:blip r:embed="rId4"/>
          <a:stretch>
            <a:fillRect/>
          </a:stretch>
        </p:blipFill>
        <p:spPr>
          <a:xfrm>
            <a:off x="7522627" y="129673"/>
            <a:ext cx="1513869" cy="1211095"/>
          </a:xfrm>
          <a:prstGeom prst="rect">
            <a:avLst/>
          </a:prstGeom>
        </p:spPr>
      </p:pic>
      <p:sp>
        <p:nvSpPr>
          <p:cNvPr id="6" name="Title 1"/>
          <p:cNvSpPr txBox="1">
            <a:spLocks/>
          </p:cNvSpPr>
          <p:nvPr/>
        </p:nvSpPr>
        <p:spPr>
          <a:xfrm>
            <a:off x="47947" y="144016"/>
            <a:ext cx="4812085" cy="548680"/>
          </a:xfrm>
          <a:prstGeom prst="rect">
            <a:avLst/>
          </a:prstGeom>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b="1" dirty="0">
                <a:solidFill>
                  <a:srgbClr val="002060"/>
                </a:solidFill>
                <a:latin typeface="Bodoni MT Black" panose="02070A03080606020203" pitchFamily="18" charset="0"/>
              </a:rPr>
              <a:t>LESSON </a:t>
            </a:r>
            <a:r>
              <a:rPr lang="en-US" b="1" dirty="0" smtClean="0">
                <a:solidFill>
                  <a:srgbClr val="002060"/>
                </a:solidFill>
                <a:latin typeface="Bodoni MT Black" panose="02070A03080606020203" pitchFamily="18" charset="0"/>
              </a:rPr>
              <a:t>PLANNING</a:t>
            </a:r>
            <a:endParaRPr lang="en-GB" b="1" dirty="0">
              <a:solidFill>
                <a:srgbClr val="002060"/>
              </a:solidFill>
              <a:latin typeface="Bodoni MT Black" panose="02070A03080606020203" pitchFamily="18" charset="0"/>
            </a:endParaRPr>
          </a:p>
        </p:txBody>
      </p:sp>
    </p:spTree>
    <p:extLst>
      <p:ext uri="{BB962C8B-B14F-4D97-AF65-F5344CB8AC3E}">
        <p14:creationId xmlns:p14="http://schemas.microsoft.com/office/powerpoint/2010/main" val="31078828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 y="5629275"/>
            <a:ext cx="8772525" cy="8919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ctr"/>
            <a:r>
              <a:rPr lang="en-US" dirty="0">
                <a:solidFill>
                  <a:schemeClr val="bg1"/>
                </a:solidFill>
              </a:rPr>
              <a:t>LESSON PLANNING:- groups</a:t>
            </a:r>
            <a:endParaRPr lang="en-GB" dirty="0">
              <a:solidFill>
                <a:schemeClr val="bg1"/>
              </a:solidFill>
            </a:endParaRPr>
          </a:p>
        </p:txBody>
      </p:sp>
      <p:sp>
        <p:nvSpPr>
          <p:cNvPr id="3" name="TextBox 2"/>
          <p:cNvSpPr txBox="1"/>
          <p:nvPr/>
        </p:nvSpPr>
        <p:spPr>
          <a:xfrm>
            <a:off x="395536" y="4365104"/>
            <a:ext cx="8465763" cy="2062103"/>
          </a:xfrm>
          <a:prstGeom prst="rect">
            <a:avLst/>
          </a:prstGeom>
          <a:ln w="76200">
            <a:solidFill>
              <a:schemeClr val="accent6">
                <a:lumMod val="50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3200" b="1" dirty="0">
                <a:latin typeface="Baskerville Old Face" panose="02020602080505020303" pitchFamily="18" charset="0"/>
                <a:cs typeface="Arial" panose="020B0604020202020204" pitchFamily="34" charset="0"/>
              </a:rPr>
              <a:t>6 and under		</a:t>
            </a:r>
            <a:r>
              <a:rPr lang="en-US" sz="3200" b="1" dirty="0">
                <a:solidFill>
                  <a:srgbClr val="FF6600"/>
                </a:solidFill>
                <a:latin typeface="Baskerville Old Face" panose="02020602080505020303" pitchFamily="18" charset="0"/>
                <a:cs typeface="Arial" panose="020B0604020202020204" pitchFamily="34" charset="0"/>
              </a:rPr>
              <a:t>Sunbeams</a:t>
            </a:r>
            <a:r>
              <a:rPr lang="en-US" sz="3200" b="1" dirty="0">
                <a:latin typeface="Baskerville Old Face" panose="02020602080505020303" pitchFamily="18" charset="0"/>
                <a:cs typeface="Arial" panose="020B0604020202020204" pitchFamily="34" charset="0"/>
              </a:rPr>
              <a:t> </a:t>
            </a:r>
            <a:r>
              <a:rPr lang="en-US" sz="2400" b="1" i="1" dirty="0">
                <a:latin typeface="Baskerville Old Face" panose="02020602080505020303" pitchFamily="18" charset="0"/>
                <a:cs typeface="Arial" panose="020B0604020202020204" pitchFamily="34" charset="0"/>
              </a:rPr>
              <a:t>(</a:t>
            </a:r>
            <a:r>
              <a:rPr lang="en-US" sz="2400" b="1" i="1" dirty="0">
                <a:solidFill>
                  <a:srgbClr val="EA0000"/>
                </a:solidFill>
                <a:latin typeface="Baskerville Old Face" panose="02020602080505020303" pitchFamily="18" charset="0"/>
                <a:cs typeface="Arial" panose="020B0604020202020204" pitchFamily="34" charset="0"/>
              </a:rPr>
              <a:t>Noah’s Ark </a:t>
            </a:r>
            <a:r>
              <a:rPr lang="en-US" sz="2400" b="1" i="1" dirty="0">
                <a:latin typeface="Baskerville Old Face" panose="02020602080505020303" pitchFamily="18" charset="0"/>
                <a:cs typeface="Arial" panose="020B0604020202020204" pitchFamily="34" charset="0"/>
              </a:rPr>
              <a:t>for 0-2)</a:t>
            </a:r>
            <a:endParaRPr lang="en-US" sz="3200" b="1" i="1" dirty="0">
              <a:latin typeface="Baskerville Old Face" panose="02020602080505020303" pitchFamily="18" charset="0"/>
              <a:cs typeface="Arial" panose="020B0604020202020204" pitchFamily="34" charset="0"/>
            </a:endParaRPr>
          </a:p>
          <a:p>
            <a:r>
              <a:rPr lang="en-US" sz="3200" b="1" dirty="0">
                <a:latin typeface="Baskerville Old Face" panose="02020602080505020303" pitchFamily="18" charset="0"/>
                <a:cs typeface="Arial" panose="020B0604020202020204" pitchFamily="34" charset="0"/>
              </a:rPr>
              <a:t>7-10 years		</a:t>
            </a:r>
            <a:r>
              <a:rPr lang="en-US" sz="3200" b="1" dirty="0" smtClean="0">
                <a:latin typeface="Baskerville Old Face" panose="02020602080505020303" pitchFamily="18" charset="0"/>
                <a:cs typeface="Arial" panose="020B0604020202020204" pitchFamily="34" charset="0"/>
              </a:rPr>
              <a:t>	</a:t>
            </a:r>
            <a:r>
              <a:rPr lang="en-US" sz="3200" b="1" dirty="0" smtClean="0">
                <a:solidFill>
                  <a:srgbClr val="00B050"/>
                </a:solidFill>
                <a:latin typeface="Baskerville Old Face" panose="02020602080505020303" pitchFamily="18" charset="0"/>
                <a:cs typeface="Arial" panose="020B0604020202020204" pitchFamily="34" charset="0"/>
              </a:rPr>
              <a:t>Solomon’s </a:t>
            </a:r>
            <a:r>
              <a:rPr lang="en-US" sz="3200" b="1" dirty="0">
                <a:solidFill>
                  <a:srgbClr val="00B050"/>
                </a:solidFill>
                <a:latin typeface="Baskerville Old Face" panose="02020602080505020303" pitchFamily="18" charset="0"/>
                <a:cs typeface="Arial" panose="020B0604020202020204" pitchFamily="34" charset="0"/>
              </a:rPr>
              <a:t>Minds</a:t>
            </a:r>
          </a:p>
          <a:p>
            <a:r>
              <a:rPr lang="en-US" sz="3200" b="1" dirty="0">
                <a:latin typeface="Baskerville Old Face" panose="02020602080505020303" pitchFamily="18" charset="0"/>
                <a:cs typeface="Arial" panose="020B0604020202020204" pitchFamily="34" charset="0"/>
              </a:rPr>
              <a:t>11-14 years 		</a:t>
            </a:r>
            <a:r>
              <a:rPr lang="en-US" sz="3200" b="1" dirty="0" smtClean="0">
                <a:solidFill>
                  <a:srgbClr val="0070C0"/>
                </a:solidFill>
                <a:latin typeface="Baskerville Old Face" panose="02020602080505020303" pitchFamily="18" charset="0"/>
                <a:cs typeface="Arial" panose="020B0604020202020204" pitchFamily="34" charset="0"/>
              </a:rPr>
              <a:t>Jesus</a:t>
            </a:r>
            <a:r>
              <a:rPr lang="en-US" sz="3200" b="1" dirty="0">
                <a:solidFill>
                  <a:srgbClr val="0070C0"/>
                </a:solidFill>
                <a:latin typeface="Baskerville Old Face" panose="02020602080505020303" pitchFamily="18" charset="0"/>
                <a:cs typeface="Arial" panose="020B0604020202020204" pitchFamily="34" charset="0"/>
              </a:rPr>
              <a:t>’ Disciples</a:t>
            </a:r>
          </a:p>
          <a:p>
            <a:r>
              <a:rPr lang="en-US" sz="3200" b="1" dirty="0">
                <a:latin typeface="Baskerville Old Face" panose="02020602080505020303" pitchFamily="18" charset="0"/>
                <a:cs typeface="Arial" panose="020B0604020202020204" pitchFamily="34" charset="0"/>
              </a:rPr>
              <a:t>15-16 and over	</a:t>
            </a:r>
            <a:r>
              <a:rPr lang="en-US" sz="3200" b="1" dirty="0" smtClean="0">
                <a:latin typeface="Baskerville Old Face" panose="02020602080505020303" pitchFamily="18" charset="0"/>
                <a:cs typeface="Arial" panose="020B0604020202020204" pitchFamily="34" charset="0"/>
              </a:rPr>
              <a:t>	</a:t>
            </a:r>
            <a:r>
              <a:rPr lang="en-US" sz="3200" b="1" dirty="0" smtClean="0">
                <a:solidFill>
                  <a:srgbClr val="7030A0"/>
                </a:solidFill>
                <a:latin typeface="Baskerville Old Face" panose="02020602080505020303" pitchFamily="18" charset="0"/>
                <a:cs typeface="Arial" panose="020B0604020202020204" pitchFamily="34" charset="0"/>
              </a:rPr>
              <a:t>Fruits </a:t>
            </a:r>
            <a:r>
              <a:rPr lang="en-US" sz="3200" b="1" dirty="0">
                <a:solidFill>
                  <a:srgbClr val="7030A0"/>
                </a:solidFill>
                <a:latin typeface="Baskerville Old Face" panose="02020602080505020303" pitchFamily="18" charset="0"/>
                <a:cs typeface="Arial" panose="020B0604020202020204" pitchFamily="34" charset="0"/>
              </a:rPr>
              <a:t>of the Spirit</a:t>
            </a:r>
          </a:p>
        </p:txBody>
      </p:sp>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750" r="93375">
                        <a14:foregroundMark x1="15125" y1="25500" x2="32625" y2="31167"/>
                        <a14:foregroundMark x1="17875" y1="46167" x2="17750" y2="78167"/>
                        <a14:foregroundMark x1="26500" y1="50500" x2="28250" y2="77167"/>
                        <a14:foregroundMark x1="38625" y1="38500" x2="62875" y2="36667"/>
                        <a14:foregroundMark x1="42000" y1="39000" x2="44375" y2="54833"/>
                        <a14:foregroundMark x1="72750" y1="14500" x2="72125" y2="40667"/>
                        <a14:backgroundMark x1="76625" y1="75833" x2="76625" y2="75833"/>
                        <a14:backgroundMark x1="79125" y1="67167" x2="79125" y2="67167"/>
                        <a14:backgroundMark x1="80125" y1="80667" x2="80125" y2="80667"/>
                        <a14:backgroundMark x1="45125" y1="40500" x2="45125" y2="40500"/>
                        <a14:backgroundMark x1="15500" y1="63333" x2="15500" y2="63333"/>
                        <a14:backgroundMark x1="14625" y1="69500" x2="14625" y2="69500"/>
                        <a14:backgroundMark x1="71125" y1="68000" x2="71125" y2="68000"/>
                        <a14:backgroundMark x1="71625" y1="61500" x2="71625" y2="61500"/>
                        <a14:backgroundMark x1="78500" y1="75167" x2="78500" y2="75167"/>
                      </a14:backgroundRemoval>
                    </a14:imgEffect>
                  </a14:imgLayer>
                </a14:imgProps>
              </a:ext>
            </a:extLst>
          </a:blip>
          <a:srcRect l="4325" t="12373" r="7928" b="14234"/>
          <a:stretch/>
        </p:blipFill>
        <p:spPr>
          <a:xfrm>
            <a:off x="2155420" y="1145933"/>
            <a:ext cx="6305012" cy="2427083"/>
          </a:xfrm>
          <a:prstGeom prst="rect">
            <a:avLst/>
          </a:prstGeom>
        </p:spPr>
      </p:pic>
      <p:sp>
        <p:nvSpPr>
          <p:cNvPr id="4" name="TextBox 3"/>
          <p:cNvSpPr txBox="1"/>
          <p:nvPr/>
        </p:nvSpPr>
        <p:spPr>
          <a:xfrm>
            <a:off x="4067944" y="2620069"/>
            <a:ext cx="2963576" cy="954107"/>
          </a:xfrm>
          <a:prstGeom prst="rect">
            <a:avLst/>
          </a:prstGeom>
          <a:noFill/>
        </p:spPr>
        <p:txBody>
          <a:bodyPr wrap="square" rtlCol="0">
            <a:spAutoFit/>
          </a:bodyPr>
          <a:lstStyle/>
          <a:p>
            <a:pPr algn="ctr"/>
            <a:r>
              <a:rPr lang="en-US" sz="2800" b="1" dirty="0" smtClean="0">
                <a:solidFill>
                  <a:srgbClr val="C00000"/>
                </a:solidFill>
                <a:latin typeface="Bodoni MT Black" panose="02070A03080606020203" pitchFamily="18" charset="0"/>
              </a:rPr>
              <a:t>Planning for each group</a:t>
            </a:r>
            <a:endParaRPr lang="en-GB" sz="2800" b="1" dirty="0">
              <a:solidFill>
                <a:srgbClr val="C00000"/>
              </a:solidFill>
              <a:latin typeface="Bodoni MT Black" panose="02070A03080606020203" pitchFamily="18" charset="0"/>
            </a:endParaRPr>
          </a:p>
        </p:txBody>
      </p:sp>
      <p:sp>
        <p:nvSpPr>
          <p:cNvPr id="6" name="Title 1"/>
          <p:cNvSpPr txBox="1">
            <a:spLocks/>
          </p:cNvSpPr>
          <p:nvPr/>
        </p:nvSpPr>
        <p:spPr>
          <a:xfrm>
            <a:off x="47947" y="144016"/>
            <a:ext cx="4812085" cy="548680"/>
          </a:xfrm>
          <a:prstGeom prst="rect">
            <a:avLst/>
          </a:prstGeom>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b="1" dirty="0">
                <a:solidFill>
                  <a:srgbClr val="002060"/>
                </a:solidFill>
                <a:latin typeface="Bodoni MT Black" panose="02070A03080606020203" pitchFamily="18" charset="0"/>
              </a:rPr>
              <a:t>LESSON </a:t>
            </a:r>
            <a:r>
              <a:rPr lang="en-US" b="1" dirty="0" smtClean="0">
                <a:solidFill>
                  <a:srgbClr val="002060"/>
                </a:solidFill>
                <a:latin typeface="Bodoni MT Black" panose="02070A03080606020203" pitchFamily="18" charset="0"/>
              </a:rPr>
              <a:t>PLANNING</a:t>
            </a:r>
            <a:endParaRPr lang="en-GB" b="1" dirty="0">
              <a:solidFill>
                <a:srgbClr val="002060"/>
              </a:solidFill>
              <a:latin typeface="Bodoni MT Black" panose="02070A03080606020203" pitchFamily="18" charset="0"/>
            </a:endParaRPr>
          </a:p>
        </p:txBody>
      </p:sp>
    </p:spTree>
    <p:extLst>
      <p:ext uri="{BB962C8B-B14F-4D97-AF65-F5344CB8AC3E}">
        <p14:creationId xmlns:p14="http://schemas.microsoft.com/office/powerpoint/2010/main" val="130511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 y="5629275"/>
            <a:ext cx="8772525" cy="891900"/>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ctr"/>
            <a:r>
              <a:rPr lang="en-US" dirty="0">
                <a:solidFill>
                  <a:schemeClr val="bg1"/>
                </a:solidFill>
              </a:rPr>
              <a:t>LESSON PLANNING:- sunbeams</a:t>
            </a:r>
            <a:endParaRPr lang="en-GB" dirty="0">
              <a:solidFill>
                <a:schemeClr val="bg1"/>
              </a:solidFill>
            </a:endParaRPr>
          </a:p>
        </p:txBody>
      </p:sp>
      <p:sp>
        <p:nvSpPr>
          <p:cNvPr id="3" name="TextBox 2"/>
          <p:cNvSpPr txBox="1"/>
          <p:nvPr/>
        </p:nvSpPr>
        <p:spPr>
          <a:xfrm>
            <a:off x="67544" y="4519302"/>
            <a:ext cx="4123236" cy="1200329"/>
          </a:xfrm>
          <a:prstGeom prst="rect">
            <a:avLst/>
          </a:prstGeom>
          <a:noFill/>
        </p:spPr>
        <p:txBody>
          <a:bodyPr wrap="square" rtlCol="0">
            <a:spAutoFit/>
          </a:bodyPr>
          <a:lstStyle/>
          <a:p>
            <a:r>
              <a:rPr lang="en-US" sz="2400" dirty="0" smtClean="0">
                <a:latin typeface="Baskerville Old Face" panose="02020602080505020303" pitchFamily="18" charset="0"/>
                <a:cs typeface="Arial" panose="020B0604020202020204" pitchFamily="34" charset="0"/>
              </a:rPr>
              <a:t>A theme</a:t>
            </a:r>
            <a:r>
              <a:rPr lang="en-US" sz="2400" dirty="0">
                <a:latin typeface="Baskerville Old Face" panose="02020602080505020303" pitchFamily="18" charset="0"/>
                <a:cs typeface="Arial" panose="020B0604020202020204" pitchFamily="34" charset="0"/>
              </a:rPr>
              <a:t>, song and </a:t>
            </a:r>
            <a:r>
              <a:rPr lang="en-US" sz="2400" dirty="0" smtClean="0">
                <a:latin typeface="Baskerville Old Face" panose="02020602080505020303" pitchFamily="18" charset="0"/>
                <a:cs typeface="Arial" panose="020B0604020202020204" pitchFamily="34" charset="0"/>
              </a:rPr>
              <a:t>conversation are </a:t>
            </a:r>
            <a:r>
              <a:rPr lang="en-US" sz="2400" dirty="0">
                <a:latin typeface="Baskerville Old Face" panose="02020602080505020303" pitchFamily="18" charset="0"/>
                <a:cs typeface="Arial" panose="020B0604020202020204" pitchFamily="34" charset="0"/>
              </a:rPr>
              <a:t>suggested in the </a:t>
            </a:r>
            <a:r>
              <a:rPr lang="en-US" sz="2400" dirty="0" smtClean="0">
                <a:latin typeface="Baskerville Old Face" panose="02020602080505020303" pitchFamily="18" charset="0"/>
                <a:cs typeface="Arial" panose="020B0604020202020204" pitchFamily="34" charset="0"/>
              </a:rPr>
              <a:t>Curriculum Guide</a:t>
            </a:r>
            <a:endParaRPr lang="en-US" sz="2400" dirty="0">
              <a:latin typeface="Baskerville Old Face" panose="02020602080505020303" pitchFamily="18" charset="0"/>
              <a:cs typeface="Arial" panose="020B0604020202020204" pitchFamily="34" charset="0"/>
            </a:endParaRPr>
          </a:p>
        </p:txBody>
      </p:sp>
      <p:pic>
        <p:nvPicPr>
          <p:cNvPr id="10" name="Picture 9"/>
          <p:cNvPicPr>
            <a:picLocks noChangeAspect="1"/>
          </p:cNvPicPr>
          <p:nvPr/>
        </p:nvPicPr>
        <p:blipFill rotWithShape="1">
          <a:blip r:embed="rId3"/>
          <a:srcRect l="4957" t="55016" r="3913" b="19342"/>
          <a:stretch/>
        </p:blipFill>
        <p:spPr>
          <a:xfrm>
            <a:off x="142153" y="964140"/>
            <a:ext cx="8750327" cy="2846026"/>
          </a:xfrm>
          <a:prstGeom prst="rect">
            <a:avLst/>
          </a:prstGeom>
        </p:spPr>
      </p:pic>
      <p:sp>
        <p:nvSpPr>
          <p:cNvPr id="8" name="Rectangle 7"/>
          <p:cNvSpPr/>
          <p:nvPr/>
        </p:nvSpPr>
        <p:spPr>
          <a:xfrm>
            <a:off x="170687" y="1340768"/>
            <a:ext cx="8649785" cy="432048"/>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80346" y="1786671"/>
            <a:ext cx="8649785" cy="542329"/>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136048" y="2387153"/>
            <a:ext cx="8684424" cy="14018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105902" y="5805264"/>
            <a:ext cx="3674010" cy="415498"/>
          </a:xfrm>
          <a:prstGeom prst="rect">
            <a:avLst/>
          </a:prstGeom>
          <a:noFill/>
        </p:spPr>
        <p:txBody>
          <a:bodyPr wrap="square" rtlCol="0">
            <a:spAutoFit/>
          </a:bodyPr>
          <a:lstStyle/>
          <a:p>
            <a:r>
              <a:rPr lang="en-US" sz="2100" b="1" i="1" dirty="0">
                <a:latin typeface="Baskerville Old Face" panose="02020602080505020303" pitchFamily="18" charset="0"/>
                <a:cs typeface="Arial" panose="020B0604020202020204" pitchFamily="34" charset="0"/>
              </a:rPr>
              <a:t>Activities from Sermons4kids</a:t>
            </a:r>
            <a:endParaRPr lang="en-GB" sz="2100" b="1" i="1" dirty="0">
              <a:latin typeface="Baskerville Old Face" panose="02020602080505020303" pitchFamily="18" charset="0"/>
              <a:cs typeface="Arial" panose="020B0604020202020204" pitchFamily="34" charset="0"/>
            </a:endParaRPr>
          </a:p>
        </p:txBody>
      </p:sp>
      <p:sp>
        <p:nvSpPr>
          <p:cNvPr id="15" name="Rectangle 14"/>
          <p:cNvSpPr/>
          <p:nvPr/>
        </p:nvSpPr>
        <p:spPr>
          <a:xfrm>
            <a:off x="2043849" y="1348890"/>
            <a:ext cx="1448031" cy="190209"/>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rotWithShape="1">
          <a:blip r:embed="rId4"/>
          <a:srcRect l="39454" t="-767" r="15314" b="5753"/>
          <a:stretch/>
        </p:blipFill>
        <p:spPr>
          <a:xfrm rot="5400000">
            <a:off x="5224829" y="2929700"/>
            <a:ext cx="2849626" cy="4917724"/>
          </a:xfrm>
          <a:prstGeom prst="rect">
            <a:avLst/>
          </a:prstGeom>
        </p:spPr>
      </p:pic>
      <p:sp>
        <p:nvSpPr>
          <p:cNvPr id="16" name="Rectangle 15"/>
          <p:cNvSpPr/>
          <p:nvPr/>
        </p:nvSpPr>
        <p:spPr>
          <a:xfrm>
            <a:off x="4327844" y="5844373"/>
            <a:ext cx="2150076" cy="89576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5590126" y="4123614"/>
            <a:ext cx="2150076" cy="226283"/>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649642" y="4470498"/>
            <a:ext cx="2458862" cy="773462"/>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p:cNvSpPr txBox="1">
            <a:spLocks/>
          </p:cNvSpPr>
          <p:nvPr/>
        </p:nvSpPr>
        <p:spPr>
          <a:xfrm>
            <a:off x="47947" y="144016"/>
            <a:ext cx="4812085" cy="548680"/>
          </a:xfrm>
          <a:prstGeom prst="rect">
            <a:avLst/>
          </a:prstGeom>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b="1" dirty="0">
                <a:solidFill>
                  <a:srgbClr val="002060"/>
                </a:solidFill>
                <a:latin typeface="Bodoni MT Black" panose="02070A03080606020203" pitchFamily="18" charset="0"/>
              </a:rPr>
              <a:t>LESSON </a:t>
            </a:r>
            <a:r>
              <a:rPr lang="en-US" b="1" dirty="0" smtClean="0">
                <a:solidFill>
                  <a:srgbClr val="002060"/>
                </a:solidFill>
                <a:latin typeface="Bodoni MT Black" panose="02070A03080606020203" pitchFamily="18" charset="0"/>
              </a:rPr>
              <a:t>PLANNING</a:t>
            </a:r>
            <a:endParaRPr lang="en-GB" b="1" dirty="0">
              <a:solidFill>
                <a:srgbClr val="002060"/>
              </a:solidFill>
              <a:latin typeface="Bodoni MT Black" panose="02070A03080606020203" pitchFamily="18" charset="0"/>
            </a:endParaRPr>
          </a:p>
        </p:txBody>
      </p:sp>
    </p:spTree>
    <p:extLst>
      <p:ext uri="{BB962C8B-B14F-4D97-AF65-F5344CB8AC3E}">
        <p14:creationId xmlns:p14="http://schemas.microsoft.com/office/powerpoint/2010/main" val="399750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000" fill="hold"/>
                                        <p:tgtEl>
                                          <p:spTgt spid="15"/>
                                        </p:tgtEl>
                                        <p:attrNameLst>
                                          <p:attrName>ppt_w</p:attrName>
                                        </p:attrNameLst>
                                      </p:cBhvr>
                                      <p:tavLst>
                                        <p:tav tm="0">
                                          <p:val>
                                            <p:fltVal val="0"/>
                                          </p:val>
                                        </p:tav>
                                        <p:tav tm="100000">
                                          <p:val>
                                            <p:strVal val="#ppt_w"/>
                                          </p:val>
                                        </p:tav>
                                      </p:tavLst>
                                    </p:anim>
                                    <p:anim calcmode="lin" valueType="num">
                                      <p:cBhvr>
                                        <p:cTn id="8" dur="2000" fill="hold"/>
                                        <p:tgtEl>
                                          <p:spTgt spid="15"/>
                                        </p:tgtEl>
                                        <p:attrNameLst>
                                          <p:attrName>ppt_h</p:attrName>
                                        </p:attrNameLst>
                                      </p:cBhvr>
                                      <p:tavLst>
                                        <p:tav tm="0">
                                          <p:val>
                                            <p:fltVal val="0"/>
                                          </p:val>
                                        </p:tav>
                                        <p:tav tm="100000">
                                          <p:val>
                                            <p:strVal val="#ppt_h"/>
                                          </p:val>
                                        </p:tav>
                                      </p:tavLst>
                                    </p:anim>
                                    <p:animEffect transition="in" filter="fade">
                                      <p:cBhvr>
                                        <p:cTn id="9" dur="20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2000" fill="hold"/>
                                        <p:tgtEl>
                                          <p:spTgt spid="8"/>
                                        </p:tgtEl>
                                        <p:attrNameLst>
                                          <p:attrName>ppt_w</p:attrName>
                                        </p:attrNameLst>
                                      </p:cBhvr>
                                      <p:tavLst>
                                        <p:tav tm="0">
                                          <p:val>
                                            <p:fltVal val="0"/>
                                          </p:val>
                                        </p:tav>
                                        <p:tav tm="100000">
                                          <p:val>
                                            <p:strVal val="#ppt_w"/>
                                          </p:val>
                                        </p:tav>
                                      </p:tavLst>
                                    </p:anim>
                                    <p:anim calcmode="lin" valueType="num">
                                      <p:cBhvr>
                                        <p:cTn id="13" dur="2000" fill="hold"/>
                                        <p:tgtEl>
                                          <p:spTgt spid="8"/>
                                        </p:tgtEl>
                                        <p:attrNameLst>
                                          <p:attrName>ppt_h</p:attrName>
                                        </p:attrNameLst>
                                      </p:cBhvr>
                                      <p:tavLst>
                                        <p:tav tm="0">
                                          <p:val>
                                            <p:fltVal val="0"/>
                                          </p:val>
                                        </p:tav>
                                        <p:tav tm="100000">
                                          <p:val>
                                            <p:strVal val="#ppt_h"/>
                                          </p:val>
                                        </p:tav>
                                      </p:tavLst>
                                    </p:anim>
                                    <p:animEffect transition="in" filter="fade">
                                      <p:cBhvr>
                                        <p:cTn id="14" dur="20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2000" fill="hold"/>
                                        <p:tgtEl>
                                          <p:spTgt spid="11"/>
                                        </p:tgtEl>
                                        <p:attrNameLst>
                                          <p:attrName>ppt_w</p:attrName>
                                        </p:attrNameLst>
                                      </p:cBhvr>
                                      <p:tavLst>
                                        <p:tav tm="0">
                                          <p:val>
                                            <p:fltVal val="0"/>
                                          </p:val>
                                        </p:tav>
                                        <p:tav tm="100000">
                                          <p:val>
                                            <p:strVal val="#ppt_w"/>
                                          </p:val>
                                        </p:tav>
                                      </p:tavLst>
                                    </p:anim>
                                    <p:anim calcmode="lin" valueType="num">
                                      <p:cBhvr>
                                        <p:cTn id="18" dur="2000" fill="hold"/>
                                        <p:tgtEl>
                                          <p:spTgt spid="11"/>
                                        </p:tgtEl>
                                        <p:attrNameLst>
                                          <p:attrName>ppt_h</p:attrName>
                                        </p:attrNameLst>
                                      </p:cBhvr>
                                      <p:tavLst>
                                        <p:tav tm="0">
                                          <p:val>
                                            <p:fltVal val="0"/>
                                          </p:val>
                                        </p:tav>
                                        <p:tav tm="100000">
                                          <p:val>
                                            <p:strVal val="#ppt_h"/>
                                          </p:val>
                                        </p:tav>
                                      </p:tavLst>
                                    </p:anim>
                                    <p:animEffect transition="in" filter="fade">
                                      <p:cBhvr>
                                        <p:cTn id="19" dur="2000"/>
                                        <p:tgtEl>
                                          <p:spTgt spid="11"/>
                                        </p:tgtEl>
                                      </p:cBhvr>
                                    </p:animEffect>
                                  </p:childTnLst>
                                </p:cTn>
                              </p:par>
                            </p:childTnLst>
                          </p:cTn>
                        </p:par>
                        <p:par>
                          <p:cTn id="20" fill="hold">
                            <p:stCondLst>
                              <p:cond delay="2000"/>
                            </p:stCondLst>
                            <p:childTnLst>
                              <p:par>
                                <p:cTn id="21" presetID="53" presetClass="entr" presetSubtype="16" fill="hold" grpId="0" nodeType="afterEffect">
                                  <p:stCondLst>
                                    <p:cond delay="1500"/>
                                  </p:stCondLst>
                                  <p:childTnLst>
                                    <p:set>
                                      <p:cBhvr>
                                        <p:cTn id="22" dur="1" fill="hold">
                                          <p:stCondLst>
                                            <p:cond delay="0"/>
                                          </p:stCondLst>
                                        </p:cTn>
                                        <p:tgtEl>
                                          <p:spTgt spid="17"/>
                                        </p:tgtEl>
                                        <p:attrNameLst>
                                          <p:attrName>style.visibility</p:attrName>
                                        </p:attrNameLst>
                                      </p:cBhvr>
                                      <p:to>
                                        <p:strVal val="visible"/>
                                      </p:to>
                                    </p:set>
                                    <p:anim calcmode="lin" valueType="num">
                                      <p:cBhvr>
                                        <p:cTn id="23" dur="2000" fill="hold"/>
                                        <p:tgtEl>
                                          <p:spTgt spid="17"/>
                                        </p:tgtEl>
                                        <p:attrNameLst>
                                          <p:attrName>ppt_w</p:attrName>
                                        </p:attrNameLst>
                                      </p:cBhvr>
                                      <p:tavLst>
                                        <p:tav tm="0">
                                          <p:val>
                                            <p:fltVal val="0"/>
                                          </p:val>
                                        </p:tav>
                                        <p:tav tm="100000">
                                          <p:val>
                                            <p:strVal val="#ppt_w"/>
                                          </p:val>
                                        </p:tav>
                                      </p:tavLst>
                                    </p:anim>
                                    <p:anim calcmode="lin" valueType="num">
                                      <p:cBhvr>
                                        <p:cTn id="24" dur="2000" fill="hold"/>
                                        <p:tgtEl>
                                          <p:spTgt spid="17"/>
                                        </p:tgtEl>
                                        <p:attrNameLst>
                                          <p:attrName>ppt_h</p:attrName>
                                        </p:attrNameLst>
                                      </p:cBhvr>
                                      <p:tavLst>
                                        <p:tav tm="0">
                                          <p:val>
                                            <p:fltVal val="0"/>
                                          </p:val>
                                        </p:tav>
                                        <p:tav tm="100000">
                                          <p:val>
                                            <p:strVal val="#ppt_h"/>
                                          </p:val>
                                        </p:tav>
                                      </p:tavLst>
                                    </p:anim>
                                    <p:animEffect transition="in" filter="fade">
                                      <p:cBhvr>
                                        <p:cTn id="25" dur="2000"/>
                                        <p:tgtEl>
                                          <p:spTgt spid="17"/>
                                        </p:tgtEl>
                                      </p:cBhvr>
                                    </p:animEffect>
                                  </p:childTnLst>
                                </p:cTn>
                              </p:par>
                              <p:par>
                                <p:cTn id="26" presetID="53" presetClass="entr" presetSubtype="16" fill="hold" grpId="0" nodeType="withEffect">
                                  <p:stCondLst>
                                    <p:cond delay="1500"/>
                                  </p:stCondLst>
                                  <p:childTnLst>
                                    <p:set>
                                      <p:cBhvr>
                                        <p:cTn id="27" dur="1" fill="hold">
                                          <p:stCondLst>
                                            <p:cond delay="0"/>
                                          </p:stCondLst>
                                        </p:cTn>
                                        <p:tgtEl>
                                          <p:spTgt spid="16"/>
                                        </p:tgtEl>
                                        <p:attrNameLst>
                                          <p:attrName>style.visibility</p:attrName>
                                        </p:attrNameLst>
                                      </p:cBhvr>
                                      <p:to>
                                        <p:strVal val="visible"/>
                                      </p:to>
                                    </p:set>
                                    <p:anim calcmode="lin" valueType="num">
                                      <p:cBhvr>
                                        <p:cTn id="28" dur="2000" fill="hold"/>
                                        <p:tgtEl>
                                          <p:spTgt spid="16"/>
                                        </p:tgtEl>
                                        <p:attrNameLst>
                                          <p:attrName>ppt_w</p:attrName>
                                        </p:attrNameLst>
                                      </p:cBhvr>
                                      <p:tavLst>
                                        <p:tav tm="0">
                                          <p:val>
                                            <p:fltVal val="0"/>
                                          </p:val>
                                        </p:tav>
                                        <p:tav tm="100000">
                                          <p:val>
                                            <p:strVal val="#ppt_w"/>
                                          </p:val>
                                        </p:tav>
                                      </p:tavLst>
                                    </p:anim>
                                    <p:anim calcmode="lin" valueType="num">
                                      <p:cBhvr>
                                        <p:cTn id="29" dur="2000" fill="hold"/>
                                        <p:tgtEl>
                                          <p:spTgt spid="16"/>
                                        </p:tgtEl>
                                        <p:attrNameLst>
                                          <p:attrName>ppt_h</p:attrName>
                                        </p:attrNameLst>
                                      </p:cBhvr>
                                      <p:tavLst>
                                        <p:tav tm="0">
                                          <p:val>
                                            <p:fltVal val="0"/>
                                          </p:val>
                                        </p:tav>
                                        <p:tav tm="100000">
                                          <p:val>
                                            <p:strVal val="#ppt_h"/>
                                          </p:val>
                                        </p:tav>
                                      </p:tavLst>
                                    </p:anim>
                                    <p:animEffect transition="in" filter="fade">
                                      <p:cBhvr>
                                        <p:cTn id="30" dur="2000"/>
                                        <p:tgtEl>
                                          <p:spTgt spid="16"/>
                                        </p:tgtEl>
                                      </p:cBhvr>
                                    </p:animEffect>
                                  </p:childTnLst>
                                </p:cTn>
                              </p:par>
                              <p:par>
                                <p:cTn id="31" presetID="53" presetClass="entr" presetSubtype="16" fill="hold" grpId="0" nodeType="withEffect">
                                  <p:stCondLst>
                                    <p:cond delay="1500"/>
                                  </p:stCondLst>
                                  <p:childTnLst>
                                    <p:set>
                                      <p:cBhvr>
                                        <p:cTn id="32" dur="1" fill="hold">
                                          <p:stCondLst>
                                            <p:cond delay="0"/>
                                          </p:stCondLst>
                                        </p:cTn>
                                        <p:tgtEl>
                                          <p:spTgt spid="9"/>
                                        </p:tgtEl>
                                        <p:attrNameLst>
                                          <p:attrName>style.visibility</p:attrName>
                                        </p:attrNameLst>
                                      </p:cBhvr>
                                      <p:to>
                                        <p:strVal val="visible"/>
                                      </p:to>
                                    </p:set>
                                    <p:anim calcmode="lin" valueType="num">
                                      <p:cBhvr>
                                        <p:cTn id="33" dur="2000" fill="hold"/>
                                        <p:tgtEl>
                                          <p:spTgt spid="9"/>
                                        </p:tgtEl>
                                        <p:attrNameLst>
                                          <p:attrName>ppt_w</p:attrName>
                                        </p:attrNameLst>
                                      </p:cBhvr>
                                      <p:tavLst>
                                        <p:tav tm="0">
                                          <p:val>
                                            <p:fltVal val="0"/>
                                          </p:val>
                                        </p:tav>
                                        <p:tav tm="100000">
                                          <p:val>
                                            <p:strVal val="#ppt_w"/>
                                          </p:val>
                                        </p:tav>
                                      </p:tavLst>
                                    </p:anim>
                                    <p:anim calcmode="lin" valueType="num">
                                      <p:cBhvr>
                                        <p:cTn id="34" dur="2000" fill="hold"/>
                                        <p:tgtEl>
                                          <p:spTgt spid="9"/>
                                        </p:tgtEl>
                                        <p:attrNameLst>
                                          <p:attrName>ppt_h</p:attrName>
                                        </p:attrNameLst>
                                      </p:cBhvr>
                                      <p:tavLst>
                                        <p:tav tm="0">
                                          <p:val>
                                            <p:fltVal val="0"/>
                                          </p:val>
                                        </p:tav>
                                        <p:tav tm="100000">
                                          <p:val>
                                            <p:strVal val="#ppt_h"/>
                                          </p:val>
                                        </p:tav>
                                      </p:tavLst>
                                    </p:anim>
                                    <p:animEffect transition="in" filter="fade">
                                      <p:cBhvr>
                                        <p:cTn id="35" dur="2000"/>
                                        <p:tgtEl>
                                          <p:spTgt spid="9"/>
                                        </p:tgtEl>
                                      </p:cBhvr>
                                    </p:animEffect>
                                  </p:childTnLst>
                                </p:cTn>
                              </p:par>
                            </p:childTnLst>
                          </p:cTn>
                        </p:par>
                        <p:par>
                          <p:cTn id="36" fill="hold">
                            <p:stCondLst>
                              <p:cond delay="5500"/>
                            </p:stCondLst>
                            <p:childTnLst>
                              <p:par>
                                <p:cTn id="37" presetID="53" presetClass="entr" presetSubtype="16" fill="hold" grpId="0" nodeType="afterEffect">
                                  <p:stCondLst>
                                    <p:cond delay="2000"/>
                                  </p:stCondLst>
                                  <p:childTnLst>
                                    <p:set>
                                      <p:cBhvr>
                                        <p:cTn id="38" dur="1" fill="hold">
                                          <p:stCondLst>
                                            <p:cond delay="0"/>
                                          </p:stCondLst>
                                        </p:cTn>
                                        <p:tgtEl>
                                          <p:spTgt spid="12"/>
                                        </p:tgtEl>
                                        <p:attrNameLst>
                                          <p:attrName>style.visibility</p:attrName>
                                        </p:attrNameLst>
                                      </p:cBhvr>
                                      <p:to>
                                        <p:strVal val="visible"/>
                                      </p:to>
                                    </p:set>
                                    <p:anim calcmode="lin" valueType="num">
                                      <p:cBhvr>
                                        <p:cTn id="39" dur="2000" fill="hold"/>
                                        <p:tgtEl>
                                          <p:spTgt spid="12"/>
                                        </p:tgtEl>
                                        <p:attrNameLst>
                                          <p:attrName>ppt_w</p:attrName>
                                        </p:attrNameLst>
                                      </p:cBhvr>
                                      <p:tavLst>
                                        <p:tav tm="0">
                                          <p:val>
                                            <p:fltVal val="0"/>
                                          </p:val>
                                        </p:tav>
                                        <p:tav tm="100000">
                                          <p:val>
                                            <p:strVal val="#ppt_w"/>
                                          </p:val>
                                        </p:tav>
                                      </p:tavLst>
                                    </p:anim>
                                    <p:anim calcmode="lin" valueType="num">
                                      <p:cBhvr>
                                        <p:cTn id="40" dur="2000" fill="hold"/>
                                        <p:tgtEl>
                                          <p:spTgt spid="12"/>
                                        </p:tgtEl>
                                        <p:attrNameLst>
                                          <p:attrName>ppt_h</p:attrName>
                                        </p:attrNameLst>
                                      </p:cBhvr>
                                      <p:tavLst>
                                        <p:tav tm="0">
                                          <p:val>
                                            <p:fltVal val="0"/>
                                          </p:val>
                                        </p:tav>
                                        <p:tav tm="100000">
                                          <p:val>
                                            <p:strVal val="#ppt_h"/>
                                          </p:val>
                                        </p:tav>
                                      </p:tavLst>
                                    </p:anim>
                                    <p:animEffect transition="in" filter="fade">
                                      <p:cBhvr>
                                        <p:cTn id="4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5" grpId="0" animBg="1"/>
      <p:bldP spid="16" grpId="0" animBg="1"/>
      <p:bldP spid="17"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srcRect l="5078" t="85340" r="4055" b="1937"/>
          <a:stretch/>
        </p:blipFill>
        <p:spPr>
          <a:xfrm>
            <a:off x="88099" y="1052736"/>
            <a:ext cx="8863913" cy="1500072"/>
          </a:xfrm>
          <a:prstGeom prst="rect">
            <a:avLst/>
          </a:prstGeom>
        </p:spPr>
      </p:pic>
      <p:pic>
        <p:nvPicPr>
          <p:cNvPr id="16" name="Picture 15"/>
          <p:cNvPicPr>
            <a:picLocks noChangeAspect="1"/>
          </p:cNvPicPr>
          <p:nvPr/>
        </p:nvPicPr>
        <p:blipFill rotWithShape="1">
          <a:blip r:embed="rId4"/>
          <a:srcRect l="5169" t="22607" r="4048" b="65633"/>
          <a:stretch/>
        </p:blipFill>
        <p:spPr>
          <a:xfrm>
            <a:off x="24714" y="2514618"/>
            <a:ext cx="8952012" cy="1354437"/>
          </a:xfrm>
          <a:prstGeom prst="rect">
            <a:avLst/>
          </a:prstGeom>
        </p:spPr>
      </p:pic>
      <p:sp>
        <p:nvSpPr>
          <p:cNvPr id="2" name="Title 1"/>
          <p:cNvSpPr txBox="1">
            <a:spLocks/>
          </p:cNvSpPr>
          <p:nvPr/>
        </p:nvSpPr>
        <p:spPr>
          <a:xfrm>
            <a:off x="-1" y="5629275"/>
            <a:ext cx="8772525" cy="891900"/>
          </a:xfrm>
          <a:prstGeom prst="rect">
            <a:avLst/>
          </a:prstGeom>
        </p:spPr>
        <p:txBody>
          <a:bodyPr vert="horz" lIns="91440" tIns="45720" rIns="91440" bIns="45720" rtlCol="0" anchor="b">
            <a:normAutofit fontScale="700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ctr"/>
            <a:r>
              <a:rPr lang="en-US" dirty="0">
                <a:solidFill>
                  <a:schemeClr val="bg1"/>
                </a:solidFill>
              </a:rPr>
              <a:t>LESSON PLANNING:- Solomon’s minds</a:t>
            </a:r>
            <a:endParaRPr lang="en-GB" dirty="0">
              <a:solidFill>
                <a:schemeClr val="bg1"/>
              </a:solidFill>
            </a:endParaRPr>
          </a:p>
        </p:txBody>
      </p:sp>
      <p:sp>
        <p:nvSpPr>
          <p:cNvPr id="3" name="TextBox 2"/>
          <p:cNvSpPr txBox="1"/>
          <p:nvPr/>
        </p:nvSpPr>
        <p:spPr>
          <a:xfrm>
            <a:off x="191995" y="4839543"/>
            <a:ext cx="3875949" cy="461665"/>
          </a:xfrm>
          <a:prstGeom prst="rect">
            <a:avLst/>
          </a:prstGeom>
          <a:noFill/>
        </p:spPr>
        <p:txBody>
          <a:bodyPr wrap="square" rtlCol="0">
            <a:spAutoFit/>
          </a:bodyPr>
          <a:lstStyle/>
          <a:p>
            <a:r>
              <a:rPr lang="en-US" sz="2400" b="1" dirty="0">
                <a:latin typeface="Baskerville Old Face" panose="02020602080505020303" pitchFamily="18" charset="0"/>
                <a:cs typeface="Arial" panose="020B0604020202020204" pitchFamily="34" charset="0"/>
              </a:rPr>
              <a:t>Song known by the students</a:t>
            </a:r>
          </a:p>
        </p:txBody>
      </p:sp>
      <p:sp>
        <p:nvSpPr>
          <p:cNvPr id="8" name="Rectangle 7"/>
          <p:cNvSpPr/>
          <p:nvPr/>
        </p:nvSpPr>
        <p:spPr>
          <a:xfrm>
            <a:off x="263611" y="1489253"/>
            <a:ext cx="4629665" cy="21155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63611" y="1742261"/>
            <a:ext cx="8713115" cy="822643"/>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263610" y="1500072"/>
            <a:ext cx="8688401" cy="230456"/>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81221" y="6351711"/>
            <a:ext cx="3815275" cy="461665"/>
          </a:xfrm>
          <a:prstGeom prst="rect">
            <a:avLst/>
          </a:prstGeom>
          <a:noFill/>
        </p:spPr>
        <p:txBody>
          <a:bodyPr wrap="square" rtlCol="0">
            <a:spAutoFit/>
          </a:bodyPr>
          <a:lstStyle/>
          <a:p>
            <a:r>
              <a:rPr lang="en-US" sz="2400" b="1" dirty="0">
                <a:latin typeface="Baskerville Old Face" panose="02020602080505020303" pitchFamily="18" charset="0"/>
                <a:cs typeface="Arial" panose="020B0604020202020204" pitchFamily="34" charset="0"/>
              </a:rPr>
              <a:t>Activity 4 from Sermons4kids</a:t>
            </a:r>
            <a:endParaRPr lang="en-GB" sz="2400" b="1" dirty="0">
              <a:latin typeface="Baskerville Old Face" panose="02020602080505020303" pitchFamily="18" charset="0"/>
              <a:cs typeface="Arial" panose="020B0604020202020204" pitchFamily="34" charset="0"/>
            </a:endParaRPr>
          </a:p>
        </p:txBody>
      </p:sp>
      <p:sp>
        <p:nvSpPr>
          <p:cNvPr id="14" name="TextBox 13"/>
          <p:cNvSpPr txBox="1"/>
          <p:nvPr/>
        </p:nvSpPr>
        <p:spPr>
          <a:xfrm>
            <a:off x="163016" y="5190291"/>
            <a:ext cx="4048944" cy="830997"/>
          </a:xfrm>
          <a:prstGeom prst="rect">
            <a:avLst/>
          </a:prstGeom>
          <a:noFill/>
        </p:spPr>
        <p:txBody>
          <a:bodyPr wrap="square" rtlCol="0">
            <a:spAutoFit/>
          </a:bodyPr>
          <a:lstStyle/>
          <a:p>
            <a:r>
              <a:rPr lang="en-US" sz="2400" b="1" dirty="0">
                <a:latin typeface="Baskerville Old Face" panose="02020602080505020303" pitchFamily="18" charset="0"/>
                <a:cs typeface="Arial" panose="020B0604020202020204" pitchFamily="34" charset="0"/>
              </a:rPr>
              <a:t>Theme and Conversation as per the Bible Study</a:t>
            </a:r>
          </a:p>
        </p:txBody>
      </p:sp>
      <p:sp>
        <p:nvSpPr>
          <p:cNvPr id="17" name="Rectangle 16"/>
          <p:cNvSpPr/>
          <p:nvPr/>
        </p:nvSpPr>
        <p:spPr>
          <a:xfrm>
            <a:off x="236383" y="1730527"/>
            <a:ext cx="8649785" cy="105038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1968872" y="1093944"/>
            <a:ext cx="3361009" cy="188930"/>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107504" y="5991671"/>
            <a:ext cx="4290637" cy="461665"/>
          </a:xfrm>
          <a:prstGeom prst="rect">
            <a:avLst/>
          </a:prstGeom>
          <a:noFill/>
        </p:spPr>
        <p:txBody>
          <a:bodyPr wrap="square" rtlCol="0">
            <a:spAutoFit/>
          </a:bodyPr>
          <a:lstStyle/>
          <a:p>
            <a:r>
              <a:rPr lang="en-US" sz="2400" b="1" dirty="0">
                <a:latin typeface="Baskerville Old Face" panose="02020602080505020303" pitchFamily="18" charset="0"/>
                <a:cs typeface="Arial" panose="020B0604020202020204" pitchFamily="34" charset="0"/>
              </a:rPr>
              <a:t>Activity 3 from the CG</a:t>
            </a:r>
            <a:endParaRPr lang="en-GB" sz="2400" b="1" dirty="0">
              <a:latin typeface="Baskerville Old Face" panose="02020602080505020303" pitchFamily="18" charset="0"/>
              <a:cs typeface="Arial" panose="020B0604020202020204" pitchFamily="34" charset="0"/>
            </a:endParaRPr>
          </a:p>
        </p:txBody>
      </p:sp>
      <p:pic>
        <p:nvPicPr>
          <p:cNvPr id="10" name="Picture 9"/>
          <p:cNvPicPr>
            <a:picLocks noChangeAspect="1"/>
          </p:cNvPicPr>
          <p:nvPr/>
        </p:nvPicPr>
        <p:blipFill rotWithShape="1">
          <a:blip r:embed="rId5"/>
          <a:srcRect l="34040" t="-398" r="16156" b="4301"/>
          <a:stretch/>
        </p:blipFill>
        <p:spPr>
          <a:xfrm rot="5400000">
            <a:off x="4850296" y="2711666"/>
            <a:ext cx="3147909" cy="5055511"/>
          </a:xfrm>
          <a:prstGeom prst="rect">
            <a:avLst/>
          </a:prstGeom>
        </p:spPr>
      </p:pic>
      <p:sp>
        <p:nvSpPr>
          <p:cNvPr id="20" name="Rectangle 19"/>
          <p:cNvSpPr/>
          <p:nvPr/>
        </p:nvSpPr>
        <p:spPr>
          <a:xfrm>
            <a:off x="4679086" y="3906620"/>
            <a:ext cx="3352805" cy="289738"/>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417273" y="5758388"/>
            <a:ext cx="2534734" cy="433534"/>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6417273" y="4987002"/>
            <a:ext cx="2534734" cy="861703"/>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itle 1"/>
          <p:cNvSpPr txBox="1">
            <a:spLocks/>
          </p:cNvSpPr>
          <p:nvPr/>
        </p:nvSpPr>
        <p:spPr>
          <a:xfrm>
            <a:off x="47947" y="144016"/>
            <a:ext cx="4812085" cy="548680"/>
          </a:xfrm>
          <a:prstGeom prst="rect">
            <a:avLst/>
          </a:prstGeom>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b="1" dirty="0">
                <a:solidFill>
                  <a:srgbClr val="002060"/>
                </a:solidFill>
                <a:latin typeface="Bodoni MT Black" panose="02070A03080606020203" pitchFamily="18" charset="0"/>
              </a:rPr>
              <a:t>LESSON </a:t>
            </a:r>
            <a:r>
              <a:rPr lang="en-US" b="1" dirty="0" smtClean="0">
                <a:solidFill>
                  <a:srgbClr val="002060"/>
                </a:solidFill>
                <a:latin typeface="Bodoni MT Black" panose="02070A03080606020203" pitchFamily="18" charset="0"/>
              </a:rPr>
              <a:t>PLANNING</a:t>
            </a:r>
            <a:endParaRPr lang="en-GB" b="1" dirty="0">
              <a:solidFill>
                <a:srgbClr val="002060"/>
              </a:solidFill>
              <a:latin typeface="Bodoni MT Black" panose="02070A03080606020203" pitchFamily="18" charset="0"/>
            </a:endParaRPr>
          </a:p>
        </p:txBody>
      </p:sp>
    </p:spTree>
    <p:extLst>
      <p:ext uri="{BB962C8B-B14F-4D97-AF65-F5344CB8AC3E}">
        <p14:creationId xmlns:p14="http://schemas.microsoft.com/office/powerpoint/2010/main" val="382795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Effect transition="in" filter="fade">
                                      <p:cBhvr>
                                        <p:cTn id="9" dur="2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par>
                                <p:cTn id="14" presetID="53" presetClass="entr" presetSubtype="16"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2000" fill="hold"/>
                                        <p:tgtEl>
                                          <p:spTgt spid="18"/>
                                        </p:tgtEl>
                                        <p:attrNameLst>
                                          <p:attrName>ppt_w</p:attrName>
                                        </p:attrNameLst>
                                      </p:cBhvr>
                                      <p:tavLst>
                                        <p:tav tm="0">
                                          <p:val>
                                            <p:fltVal val="0"/>
                                          </p:val>
                                        </p:tav>
                                        <p:tav tm="100000">
                                          <p:val>
                                            <p:strVal val="#ppt_w"/>
                                          </p:val>
                                        </p:tav>
                                      </p:tavLst>
                                    </p:anim>
                                    <p:anim calcmode="lin" valueType="num">
                                      <p:cBhvr>
                                        <p:cTn id="17" dur="2000" fill="hold"/>
                                        <p:tgtEl>
                                          <p:spTgt spid="18"/>
                                        </p:tgtEl>
                                        <p:attrNameLst>
                                          <p:attrName>ppt_h</p:attrName>
                                        </p:attrNameLst>
                                      </p:cBhvr>
                                      <p:tavLst>
                                        <p:tav tm="0">
                                          <p:val>
                                            <p:fltVal val="0"/>
                                          </p:val>
                                        </p:tav>
                                        <p:tav tm="100000">
                                          <p:val>
                                            <p:strVal val="#ppt_h"/>
                                          </p:val>
                                        </p:tav>
                                      </p:tavLst>
                                    </p:anim>
                                    <p:animEffect transition="in" filter="fade">
                                      <p:cBhvr>
                                        <p:cTn id="18" dur="2000"/>
                                        <p:tgtEl>
                                          <p:spTgt spid="18"/>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2000" fill="hold"/>
                                        <p:tgtEl>
                                          <p:spTgt spid="11"/>
                                        </p:tgtEl>
                                        <p:attrNameLst>
                                          <p:attrName>ppt_w</p:attrName>
                                        </p:attrNameLst>
                                      </p:cBhvr>
                                      <p:tavLst>
                                        <p:tav tm="0">
                                          <p:val>
                                            <p:fltVal val="0"/>
                                          </p:val>
                                        </p:tav>
                                        <p:tav tm="100000">
                                          <p:val>
                                            <p:strVal val="#ppt_w"/>
                                          </p:val>
                                        </p:tav>
                                      </p:tavLst>
                                    </p:anim>
                                    <p:anim calcmode="lin" valueType="num">
                                      <p:cBhvr>
                                        <p:cTn id="22" dur="2000" fill="hold"/>
                                        <p:tgtEl>
                                          <p:spTgt spid="11"/>
                                        </p:tgtEl>
                                        <p:attrNameLst>
                                          <p:attrName>ppt_h</p:attrName>
                                        </p:attrNameLst>
                                      </p:cBhvr>
                                      <p:tavLst>
                                        <p:tav tm="0">
                                          <p:val>
                                            <p:fltVal val="0"/>
                                          </p:val>
                                        </p:tav>
                                        <p:tav tm="100000">
                                          <p:val>
                                            <p:strVal val="#ppt_h"/>
                                          </p:val>
                                        </p:tav>
                                      </p:tavLst>
                                    </p:anim>
                                    <p:animEffect transition="in" filter="fade">
                                      <p:cBhvr>
                                        <p:cTn id="23" dur="2000"/>
                                        <p:tgtEl>
                                          <p:spTgt spid="11"/>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2000" fill="hold"/>
                                        <p:tgtEl>
                                          <p:spTgt spid="20"/>
                                        </p:tgtEl>
                                        <p:attrNameLst>
                                          <p:attrName>ppt_w</p:attrName>
                                        </p:attrNameLst>
                                      </p:cBhvr>
                                      <p:tavLst>
                                        <p:tav tm="0">
                                          <p:val>
                                            <p:fltVal val="0"/>
                                          </p:val>
                                        </p:tav>
                                        <p:tav tm="100000">
                                          <p:val>
                                            <p:strVal val="#ppt_w"/>
                                          </p:val>
                                        </p:tav>
                                      </p:tavLst>
                                    </p:anim>
                                    <p:anim calcmode="lin" valueType="num">
                                      <p:cBhvr>
                                        <p:cTn id="28" dur="2000" fill="hold"/>
                                        <p:tgtEl>
                                          <p:spTgt spid="20"/>
                                        </p:tgtEl>
                                        <p:attrNameLst>
                                          <p:attrName>ppt_h</p:attrName>
                                        </p:attrNameLst>
                                      </p:cBhvr>
                                      <p:tavLst>
                                        <p:tav tm="0">
                                          <p:val>
                                            <p:fltVal val="0"/>
                                          </p:val>
                                        </p:tav>
                                        <p:tav tm="100000">
                                          <p:val>
                                            <p:strVal val="#ppt_h"/>
                                          </p:val>
                                        </p:tav>
                                      </p:tavLst>
                                    </p:anim>
                                    <p:animEffect transition="in" filter="fade">
                                      <p:cBhvr>
                                        <p:cTn id="29" dur="2000"/>
                                        <p:tgtEl>
                                          <p:spTgt spid="2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2000" fill="hold"/>
                                        <p:tgtEl>
                                          <p:spTgt spid="21"/>
                                        </p:tgtEl>
                                        <p:attrNameLst>
                                          <p:attrName>ppt_w</p:attrName>
                                        </p:attrNameLst>
                                      </p:cBhvr>
                                      <p:tavLst>
                                        <p:tav tm="0">
                                          <p:val>
                                            <p:fltVal val="0"/>
                                          </p:val>
                                        </p:tav>
                                        <p:tav tm="100000">
                                          <p:val>
                                            <p:strVal val="#ppt_w"/>
                                          </p:val>
                                        </p:tav>
                                      </p:tavLst>
                                    </p:anim>
                                    <p:anim calcmode="lin" valueType="num">
                                      <p:cBhvr>
                                        <p:cTn id="33" dur="2000" fill="hold"/>
                                        <p:tgtEl>
                                          <p:spTgt spid="21"/>
                                        </p:tgtEl>
                                        <p:attrNameLst>
                                          <p:attrName>ppt_h</p:attrName>
                                        </p:attrNameLst>
                                      </p:cBhvr>
                                      <p:tavLst>
                                        <p:tav tm="0">
                                          <p:val>
                                            <p:fltVal val="0"/>
                                          </p:val>
                                        </p:tav>
                                        <p:tav tm="100000">
                                          <p:val>
                                            <p:strVal val="#ppt_h"/>
                                          </p:val>
                                        </p:tav>
                                      </p:tavLst>
                                    </p:anim>
                                    <p:animEffect transition="in" filter="fade">
                                      <p:cBhvr>
                                        <p:cTn id="34" dur="20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53" presetClass="entr" presetSubtype="16"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2000" fill="hold"/>
                                        <p:tgtEl>
                                          <p:spTgt spid="12"/>
                                        </p:tgtEl>
                                        <p:attrNameLst>
                                          <p:attrName>ppt_w</p:attrName>
                                        </p:attrNameLst>
                                      </p:cBhvr>
                                      <p:tavLst>
                                        <p:tav tm="0">
                                          <p:val>
                                            <p:fltVal val="0"/>
                                          </p:val>
                                        </p:tav>
                                        <p:tav tm="100000">
                                          <p:val>
                                            <p:strVal val="#ppt_w"/>
                                          </p:val>
                                        </p:tav>
                                      </p:tavLst>
                                    </p:anim>
                                    <p:anim calcmode="lin" valueType="num">
                                      <p:cBhvr>
                                        <p:cTn id="42" dur="2000" fill="hold"/>
                                        <p:tgtEl>
                                          <p:spTgt spid="12"/>
                                        </p:tgtEl>
                                        <p:attrNameLst>
                                          <p:attrName>ppt_h</p:attrName>
                                        </p:attrNameLst>
                                      </p:cBhvr>
                                      <p:tavLst>
                                        <p:tav tm="0">
                                          <p:val>
                                            <p:fltVal val="0"/>
                                          </p:val>
                                        </p:tav>
                                        <p:tav tm="100000">
                                          <p:val>
                                            <p:strVal val="#ppt_h"/>
                                          </p:val>
                                        </p:tav>
                                      </p:tavLst>
                                    </p:anim>
                                    <p:animEffect transition="in" filter="fade">
                                      <p:cBhvr>
                                        <p:cTn id="43" dur="2000"/>
                                        <p:tgtEl>
                                          <p:spTgt spid="1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2000" fill="hold"/>
                                        <p:tgtEl>
                                          <p:spTgt spid="9"/>
                                        </p:tgtEl>
                                        <p:attrNameLst>
                                          <p:attrName>ppt_w</p:attrName>
                                        </p:attrNameLst>
                                      </p:cBhvr>
                                      <p:tavLst>
                                        <p:tav tm="0">
                                          <p:val>
                                            <p:fltVal val="0"/>
                                          </p:val>
                                        </p:tav>
                                        <p:tav tm="100000">
                                          <p:val>
                                            <p:strVal val="#ppt_w"/>
                                          </p:val>
                                        </p:tav>
                                      </p:tavLst>
                                    </p:anim>
                                    <p:anim calcmode="lin" valueType="num">
                                      <p:cBhvr>
                                        <p:cTn id="47" dur="2000" fill="hold"/>
                                        <p:tgtEl>
                                          <p:spTgt spid="9"/>
                                        </p:tgtEl>
                                        <p:attrNameLst>
                                          <p:attrName>ppt_h</p:attrName>
                                        </p:attrNameLst>
                                      </p:cBhvr>
                                      <p:tavLst>
                                        <p:tav tm="0">
                                          <p:val>
                                            <p:fltVal val="0"/>
                                          </p:val>
                                        </p:tav>
                                        <p:tav tm="100000">
                                          <p:val>
                                            <p:strVal val="#ppt_h"/>
                                          </p:val>
                                        </p:tav>
                                      </p:tavLst>
                                    </p:anim>
                                    <p:animEffect transition="in" filter="fade">
                                      <p:cBhvr>
                                        <p:cTn id="48" dur="20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53" presetClass="entr" presetSubtype="16"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2000" fill="hold"/>
                                        <p:tgtEl>
                                          <p:spTgt spid="17"/>
                                        </p:tgtEl>
                                        <p:attrNameLst>
                                          <p:attrName>ppt_w</p:attrName>
                                        </p:attrNameLst>
                                      </p:cBhvr>
                                      <p:tavLst>
                                        <p:tav tm="0">
                                          <p:val>
                                            <p:fltVal val="0"/>
                                          </p:val>
                                        </p:tav>
                                        <p:tav tm="100000">
                                          <p:val>
                                            <p:strVal val="#ppt_w"/>
                                          </p:val>
                                        </p:tav>
                                      </p:tavLst>
                                    </p:anim>
                                    <p:anim calcmode="lin" valueType="num">
                                      <p:cBhvr>
                                        <p:cTn id="56" dur="2000" fill="hold"/>
                                        <p:tgtEl>
                                          <p:spTgt spid="17"/>
                                        </p:tgtEl>
                                        <p:attrNameLst>
                                          <p:attrName>ppt_h</p:attrName>
                                        </p:attrNameLst>
                                      </p:cBhvr>
                                      <p:tavLst>
                                        <p:tav tm="0">
                                          <p:val>
                                            <p:fltVal val="0"/>
                                          </p:val>
                                        </p:tav>
                                        <p:tav tm="100000">
                                          <p:val>
                                            <p:strVal val="#ppt_h"/>
                                          </p:val>
                                        </p:tav>
                                      </p:tavLst>
                                    </p:anim>
                                    <p:animEffect transition="in" filter="fade">
                                      <p:cBhvr>
                                        <p:cTn id="5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p:bldP spid="14" grpId="0"/>
      <p:bldP spid="17" grpId="0" animBg="1"/>
      <p:bldP spid="18" grpId="0" animBg="1"/>
      <p:bldP spid="19" grpId="0"/>
      <p:bldP spid="20" grpId="0" animBg="1"/>
      <p:bldP spid="9"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srcRect l="5630" t="39807" r="4834" b="35152"/>
          <a:stretch/>
        </p:blipFill>
        <p:spPr>
          <a:xfrm>
            <a:off x="66683" y="878461"/>
            <a:ext cx="8705842" cy="2815418"/>
          </a:xfrm>
          <a:prstGeom prst="rect">
            <a:avLst/>
          </a:prstGeom>
        </p:spPr>
      </p:pic>
      <p:sp>
        <p:nvSpPr>
          <p:cNvPr id="2" name="Title 1"/>
          <p:cNvSpPr txBox="1">
            <a:spLocks/>
          </p:cNvSpPr>
          <p:nvPr/>
        </p:nvSpPr>
        <p:spPr>
          <a:xfrm>
            <a:off x="-1" y="5629275"/>
            <a:ext cx="8772525" cy="891900"/>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ctr"/>
            <a:r>
              <a:rPr lang="en-US" dirty="0">
                <a:solidFill>
                  <a:schemeClr val="bg1"/>
                </a:solidFill>
              </a:rPr>
              <a:t>LESSON PLANNING:- Jesus’ disciples</a:t>
            </a:r>
            <a:endParaRPr lang="en-GB" dirty="0">
              <a:solidFill>
                <a:schemeClr val="bg1"/>
              </a:solidFill>
            </a:endParaRPr>
          </a:p>
        </p:txBody>
      </p:sp>
      <p:sp>
        <p:nvSpPr>
          <p:cNvPr id="7" name="TextBox 6"/>
          <p:cNvSpPr txBox="1"/>
          <p:nvPr/>
        </p:nvSpPr>
        <p:spPr>
          <a:xfrm>
            <a:off x="187904" y="4611613"/>
            <a:ext cx="3159960" cy="1769715"/>
          </a:xfrm>
          <a:prstGeom prst="rect">
            <a:avLst/>
          </a:prstGeom>
          <a:noFill/>
        </p:spPr>
        <p:txBody>
          <a:bodyPr wrap="square" rtlCol="0">
            <a:spAutoFit/>
          </a:bodyPr>
          <a:lstStyle/>
          <a:p>
            <a:r>
              <a:rPr lang="en-US" sz="2000" b="1" i="1" dirty="0" smtClean="0">
                <a:latin typeface="Times New Roman" panose="02020603050405020304" pitchFamily="18" charset="0"/>
                <a:cs typeface="Times New Roman" panose="02020603050405020304" pitchFamily="18" charset="0"/>
              </a:rPr>
              <a:t>The picture </a:t>
            </a:r>
            <a:r>
              <a:rPr lang="en-US" sz="2000" b="1" i="1" dirty="0">
                <a:latin typeface="Times New Roman" panose="02020603050405020304" pitchFamily="18" charset="0"/>
                <a:cs typeface="Times New Roman" panose="02020603050405020304" pitchFamily="18" charset="0"/>
              </a:rPr>
              <a:t>of page 123 in </a:t>
            </a:r>
            <a:r>
              <a:rPr lang="en-US" sz="2000" b="1" i="1" dirty="0" smtClean="0">
                <a:latin typeface="Times New Roman" panose="02020603050405020304" pitchFamily="18" charset="0"/>
                <a:cs typeface="Times New Roman" panose="02020603050405020304" pitchFamily="18" charset="0"/>
              </a:rPr>
              <a:t>Curriculum Guide </a:t>
            </a:r>
            <a:r>
              <a:rPr lang="en-US" sz="2000" b="1" i="1" dirty="0">
                <a:latin typeface="Times New Roman" panose="02020603050405020304" pitchFamily="18" charset="0"/>
                <a:cs typeface="Times New Roman" panose="02020603050405020304" pitchFamily="18" charset="0"/>
              </a:rPr>
              <a:t>to </a:t>
            </a:r>
            <a:r>
              <a:rPr lang="en-US" sz="2000" b="1" i="1" dirty="0" smtClean="0">
                <a:latin typeface="Times New Roman" panose="02020603050405020304" pitchFamily="18" charset="0"/>
                <a:cs typeface="Times New Roman" panose="02020603050405020304" pitchFamily="18" charset="0"/>
              </a:rPr>
              <a:t>show the theme</a:t>
            </a:r>
          </a:p>
          <a:p>
            <a:endParaRPr lang="en-US" sz="800" b="1" i="1" dirty="0">
              <a:latin typeface="Times New Roman" panose="02020603050405020304" pitchFamily="18" charset="0"/>
              <a:cs typeface="Times New Roman" panose="02020603050405020304" pitchFamily="18" charset="0"/>
            </a:endParaRPr>
          </a:p>
          <a:p>
            <a:r>
              <a:rPr lang="en-US" sz="2000" b="1" i="1" dirty="0">
                <a:latin typeface="Times New Roman" panose="02020603050405020304" pitchFamily="18" charset="0"/>
                <a:cs typeface="Times New Roman" panose="02020603050405020304" pitchFamily="18" charset="0"/>
              </a:rPr>
              <a:t>Page 124 to show Song and Bible Study</a:t>
            </a:r>
            <a:endParaRPr lang="en-GB" sz="2000" b="1" i="1" dirty="0">
              <a:latin typeface="Times New Roman" panose="02020603050405020304" pitchFamily="18" charset="0"/>
              <a:cs typeface="Times New Roman" panose="02020603050405020304" pitchFamily="18" charset="0"/>
            </a:endParaRPr>
          </a:p>
        </p:txBody>
      </p:sp>
      <p:sp>
        <p:nvSpPr>
          <p:cNvPr id="8" name="Rectangle 7"/>
          <p:cNvSpPr/>
          <p:nvPr/>
        </p:nvSpPr>
        <p:spPr>
          <a:xfrm>
            <a:off x="263611" y="1368545"/>
            <a:ext cx="4629665" cy="21155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63611" y="1598245"/>
            <a:ext cx="8567351" cy="822643"/>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179512" y="6309320"/>
            <a:ext cx="4548334" cy="400110"/>
          </a:xfrm>
          <a:prstGeom prst="rect">
            <a:avLst/>
          </a:prstGeom>
          <a:noFill/>
        </p:spPr>
        <p:txBody>
          <a:bodyPr wrap="square" rtlCol="0">
            <a:spAutoFit/>
          </a:bodyPr>
          <a:lstStyle/>
          <a:p>
            <a:r>
              <a:rPr lang="en-US" sz="2000" b="1" i="1" dirty="0">
                <a:latin typeface="Times New Roman" panose="02020603050405020304" pitchFamily="18" charset="0"/>
                <a:cs typeface="Times New Roman" panose="02020603050405020304" pitchFamily="18" charset="0"/>
              </a:rPr>
              <a:t>Activities from Sermons4kids</a:t>
            </a:r>
            <a:endParaRPr lang="en-GB" sz="2000" b="1" i="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176400" y="3645024"/>
            <a:ext cx="3027448" cy="1015663"/>
          </a:xfrm>
          <a:prstGeom prst="rect">
            <a:avLst/>
          </a:prstGeom>
          <a:noFill/>
        </p:spPr>
        <p:txBody>
          <a:bodyPr wrap="square" rtlCol="0">
            <a:spAutoFit/>
          </a:bodyPr>
          <a:lstStyle/>
          <a:p>
            <a:r>
              <a:rPr lang="en-US" sz="2000" b="1" i="1" dirty="0">
                <a:latin typeface="Times New Roman" panose="02020603050405020304" pitchFamily="18" charset="0"/>
                <a:cs typeface="Times New Roman" panose="02020603050405020304" pitchFamily="18" charset="0"/>
              </a:rPr>
              <a:t>Theme, Song and Conversation as per the </a:t>
            </a:r>
            <a:r>
              <a:rPr lang="en-US" sz="2000" b="1" i="1" dirty="0" smtClean="0">
                <a:latin typeface="Times New Roman" panose="02020603050405020304" pitchFamily="18" charset="0"/>
                <a:cs typeface="Times New Roman" panose="02020603050405020304" pitchFamily="18" charset="0"/>
              </a:rPr>
              <a:t>Curriculum Guide</a:t>
            </a:r>
            <a:endParaRPr lang="en-US" sz="2000" b="1" i="1" dirty="0">
              <a:latin typeface="Times New Roman" panose="02020603050405020304" pitchFamily="18" charset="0"/>
              <a:cs typeface="Times New Roman" panose="02020603050405020304" pitchFamily="18" charset="0"/>
            </a:endParaRPr>
          </a:p>
        </p:txBody>
      </p:sp>
      <p:sp>
        <p:nvSpPr>
          <p:cNvPr id="17" name="Rectangle 16"/>
          <p:cNvSpPr/>
          <p:nvPr/>
        </p:nvSpPr>
        <p:spPr>
          <a:xfrm>
            <a:off x="236383" y="2442699"/>
            <a:ext cx="8594579" cy="12743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6600"/>
              </a:solidFill>
            </a:endParaRPr>
          </a:p>
        </p:txBody>
      </p:sp>
      <p:sp>
        <p:nvSpPr>
          <p:cNvPr id="18" name="Rectangle 17"/>
          <p:cNvSpPr/>
          <p:nvPr/>
        </p:nvSpPr>
        <p:spPr>
          <a:xfrm>
            <a:off x="1968872" y="1006188"/>
            <a:ext cx="3361009" cy="188930"/>
          </a:xfrm>
          <a:prstGeom prst="rect">
            <a:avLst/>
          </a:prstGeom>
          <a:noFill/>
          <a:ln w="190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rotWithShape="1">
          <a:blip r:embed="rId4"/>
          <a:srcRect l="13022" t="3427" r="15537" b="6883"/>
          <a:stretch/>
        </p:blipFill>
        <p:spPr>
          <a:xfrm rot="5400000">
            <a:off x="6155372" y="3846392"/>
            <a:ext cx="3024331" cy="2848756"/>
          </a:xfrm>
          <a:prstGeom prst="rect">
            <a:avLst/>
          </a:prstGeom>
        </p:spPr>
      </p:pic>
      <p:pic>
        <p:nvPicPr>
          <p:cNvPr id="16" name="Picture 15"/>
          <p:cNvPicPr>
            <a:picLocks noChangeAspect="1"/>
          </p:cNvPicPr>
          <p:nvPr/>
        </p:nvPicPr>
        <p:blipFill rotWithShape="1">
          <a:blip r:embed="rId5"/>
          <a:srcRect l="6889" t="7249" r="41714"/>
          <a:stretch/>
        </p:blipFill>
        <p:spPr>
          <a:xfrm rot="5400000">
            <a:off x="3361037" y="3929304"/>
            <a:ext cx="3024330" cy="2682930"/>
          </a:xfrm>
          <a:prstGeom prst="rect">
            <a:avLst/>
          </a:prstGeom>
        </p:spPr>
      </p:pic>
      <p:sp>
        <p:nvSpPr>
          <p:cNvPr id="9" name="Rectangle 8"/>
          <p:cNvSpPr/>
          <p:nvPr/>
        </p:nvSpPr>
        <p:spPr>
          <a:xfrm>
            <a:off x="3660314" y="5676651"/>
            <a:ext cx="2293399" cy="200621"/>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itle 1"/>
          <p:cNvSpPr txBox="1">
            <a:spLocks/>
          </p:cNvSpPr>
          <p:nvPr/>
        </p:nvSpPr>
        <p:spPr>
          <a:xfrm>
            <a:off x="47947" y="144016"/>
            <a:ext cx="4812085" cy="548680"/>
          </a:xfrm>
          <a:prstGeom prst="rect">
            <a:avLst/>
          </a:prstGeom>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b="1" dirty="0">
                <a:solidFill>
                  <a:srgbClr val="002060"/>
                </a:solidFill>
                <a:latin typeface="Bodoni MT Black" panose="02070A03080606020203" pitchFamily="18" charset="0"/>
              </a:rPr>
              <a:t>LESSON </a:t>
            </a:r>
            <a:r>
              <a:rPr lang="en-US" b="1" dirty="0" smtClean="0">
                <a:solidFill>
                  <a:srgbClr val="002060"/>
                </a:solidFill>
                <a:latin typeface="Bodoni MT Black" panose="02070A03080606020203" pitchFamily="18" charset="0"/>
              </a:rPr>
              <a:t>PLANNING</a:t>
            </a:r>
            <a:endParaRPr lang="en-GB" b="1" dirty="0">
              <a:solidFill>
                <a:srgbClr val="002060"/>
              </a:solidFill>
              <a:latin typeface="Bodoni MT Black" panose="02070A03080606020203" pitchFamily="18" charset="0"/>
            </a:endParaRPr>
          </a:p>
        </p:txBody>
      </p:sp>
    </p:spTree>
    <p:extLst>
      <p:ext uri="{BB962C8B-B14F-4D97-AF65-F5344CB8AC3E}">
        <p14:creationId xmlns:p14="http://schemas.microsoft.com/office/powerpoint/2010/main" val="171417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000" fill="hold"/>
                                        <p:tgtEl>
                                          <p:spTgt spid="18"/>
                                        </p:tgtEl>
                                        <p:attrNameLst>
                                          <p:attrName>ppt_w</p:attrName>
                                        </p:attrNameLst>
                                      </p:cBhvr>
                                      <p:tavLst>
                                        <p:tav tm="0">
                                          <p:val>
                                            <p:fltVal val="0"/>
                                          </p:val>
                                        </p:tav>
                                        <p:tav tm="100000">
                                          <p:val>
                                            <p:strVal val="#ppt_w"/>
                                          </p:val>
                                        </p:tav>
                                      </p:tavLst>
                                    </p:anim>
                                    <p:anim calcmode="lin" valueType="num">
                                      <p:cBhvr>
                                        <p:cTn id="8" dur="2000" fill="hold"/>
                                        <p:tgtEl>
                                          <p:spTgt spid="18"/>
                                        </p:tgtEl>
                                        <p:attrNameLst>
                                          <p:attrName>ppt_h</p:attrName>
                                        </p:attrNameLst>
                                      </p:cBhvr>
                                      <p:tavLst>
                                        <p:tav tm="0">
                                          <p:val>
                                            <p:fltVal val="0"/>
                                          </p:val>
                                        </p:tav>
                                        <p:tav tm="100000">
                                          <p:val>
                                            <p:strVal val="#ppt_h"/>
                                          </p:val>
                                        </p:tav>
                                      </p:tavLst>
                                    </p:anim>
                                    <p:animEffect transition="in" filter="fade">
                                      <p:cBhvr>
                                        <p:cTn id="9" dur="20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2000" fill="hold"/>
                                        <p:tgtEl>
                                          <p:spTgt spid="8"/>
                                        </p:tgtEl>
                                        <p:attrNameLst>
                                          <p:attrName>ppt_w</p:attrName>
                                        </p:attrNameLst>
                                      </p:cBhvr>
                                      <p:tavLst>
                                        <p:tav tm="0">
                                          <p:val>
                                            <p:fltVal val="0"/>
                                          </p:val>
                                        </p:tav>
                                        <p:tav tm="100000">
                                          <p:val>
                                            <p:strVal val="#ppt_w"/>
                                          </p:val>
                                        </p:tav>
                                      </p:tavLst>
                                    </p:anim>
                                    <p:anim calcmode="lin" valueType="num">
                                      <p:cBhvr>
                                        <p:cTn id="13" dur="2000" fill="hold"/>
                                        <p:tgtEl>
                                          <p:spTgt spid="8"/>
                                        </p:tgtEl>
                                        <p:attrNameLst>
                                          <p:attrName>ppt_h</p:attrName>
                                        </p:attrNameLst>
                                      </p:cBhvr>
                                      <p:tavLst>
                                        <p:tav tm="0">
                                          <p:val>
                                            <p:fltVal val="0"/>
                                          </p:val>
                                        </p:tav>
                                        <p:tav tm="100000">
                                          <p:val>
                                            <p:strVal val="#ppt_h"/>
                                          </p:val>
                                        </p:tav>
                                      </p:tavLst>
                                    </p:anim>
                                    <p:animEffect transition="in" filter="fade">
                                      <p:cBhvr>
                                        <p:cTn id="14" dur="20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2000" fill="hold"/>
                                        <p:tgtEl>
                                          <p:spTgt spid="11"/>
                                        </p:tgtEl>
                                        <p:attrNameLst>
                                          <p:attrName>ppt_w</p:attrName>
                                        </p:attrNameLst>
                                      </p:cBhvr>
                                      <p:tavLst>
                                        <p:tav tm="0">
                                          <p:val>
                                            <p:fltVal val="0"/>
                                          </p:val>
                                        </p:tav>
                                        <p:tav tm="100000">
                                          <p:val>
                                            <p:strVal val="#ppt_w"/>
                                          </p:val>
                                        </p:tav>
                                      </p:tavLst>
                                    </p:anim>
                                    <p:anim calcmode="lin" valueType="num">
                                      <p:cBhvr>
                                        <p:cTn id="18" dur="2000" fill="hold"/>
                                        <p:tgtEl>
                                          <p:spTgt spid="11"/>
                                        </p:tgtEl>
                                        <p:attrNameLst>
                                          <p:attrName>ppt_h</p:attrName>
                                        </p:attrNameLst>
                                      </p:cBhvr>
                                      <p:tavLst>
                                        <p:tav tm="0">
                                          <p:val>
                                            <p:fltVal val="0"/>
                                          </p:val>
                                        </p:tav>
                                        <p:tav tm="100000">
                                          <p:val>
                                            <p:strVal val="#ppt_h"/>
                                          </p:val>
                                        </p:tav>
                                      </p:tavLst>
                                    </p:anim>
                                    <p:animEffect transition="in" filter="fade">
                                      <p:cBhvr>
                                        <p:cTn id="19" dur="2000"/>
                                        <p:tgtEl>
                                          <p:spTgt spid="11"/>
                                        </p:tgtEl>
                                      </p:cBhvr>
                                    </p:animEffect>
                                  </p:childTnLst>
                                </p:cTn>
                              </p:par>
                            </p:childTnLst>
                          </p:cTn>
                        </p:par>
                        <p:par>
                          <p:cTn id="20" fill="hold">
                            <p:stCondLst>
                              <p:cond delay="2000"/>
                            </p:stCondLst>
                            <p:childTnLst>
                              <p:par>
                                <p:cTn id="21" presetID="53" presetClass="entr" presetSubtype="16" fill="hold" grpId="0" nodeType="afterEffect">
                                  <p:stCondLst>
                                    <p:cond delay="1500"/>
                                  </p:stCondLst>
                                  <p:childTnLst>
                                    <p:set>
                                      <p:cBhvr>
                                        <p:cTn id="22" dur="1" fill="hold">
                                          <p:stCondLst>
                                            <p:cond delay="0"/>
                                          </p:stCondLst>
                                        </p:cTn>
                                        <p:tgtEl>
                                          <p:spTgt spid="9"/>
                                        </p:tgtEl>
                                        <p:attrNameLst>
                                          <p:attrName>style.visibility</p:attrName>
                                        </p:attrNameLst>
                                      </p:cBhvr>
                                      <p:to>
                                        <p:strVal val="visible"/>
                                      </p:to>
                                    </p:set>
                                    <p:anim calcmode="lin" valueType="num">
                                      <p:cBhvr>
                                        <p:cTn id="23" dur="2000" fill="hold"/>
                                        <p:tgtEl>
                                          <p:spTgt spid="9"/>
                                        </p:tgtEl>
                                        <p:attrNameLst>
                                          <p:attrName>ppt_w</p:attrName>
                                        </p:attrNameLst>
                                      </p:cBhvr>
                                      <p:tavLst>
                                        <p:tav tm="0">
                                          <p:val>
                                            <p:fltVal val="0"/>
                                          </p:val>
                                        </p:tav>
                                        <p:tav tm="100000">
                                          <p:val>
                                            <p:strVal val="#ppt_w"/>
                                          </p:val>
                                        </p:tav>
                                      </p:tavLst>
                                    </p:anim>
                                    <p:anim calcmode="lin" valueType="num">
                                      <p:cBhvr>
                                        <p:cTn id="24" dur="2000" fill="hold"/>
                                        <p:tgtEl>
                                          <p:spTgt spid="9"/>
                                        </p:tgtEl>
                                        <p:attrNameLst>
                                          <p:attrName>ppt_h</p:attrName>
                                        </p:attrNameLst>
                                      </p:cBhvr>
                                      <p:tavLst>
                                        <p:tav tm="0">
                                          <p:val>
                                            <p:fltVal val="0"/>
                                          </p:val>
                                        </p:tav>
                                        <p:tav tm="100000">
                                          <p:val>
                                            <p:strVal val="#ppt_h"/>
                                          </p:val>
                                        </p:tav>
                                      </p:tavLst>
                                    </p:anim>
                                    <p:animEffect transition="in" filter="fade">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par>
                                <p:cTn id="30" presetID="53" presetClass="entr" presetSubtype="16"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fltVal val="0"/>
                                          </p:val>
                                        </p:tav>
                                        <p:tav tm="100000">
                                          <p:val>
                                            <p:strVal val="#ppt_w"/>
                                          </p:val>
                                        </p:tav>
                                      </p:tavLst>
                                    </p:anim>
                                    <p:anim calcmode="lin" valueType="num">
                                      <p:cBhvr>
                                        <p:cTn id="33" dur="2000" fill="hold"/>
                                        <p:tgtEl>
                                          <p:spTgt spid="17"/>
                                        </p:tgtEl>
                                        <p:attrNameLst>
                                          <p:attrName>ppt_h</p:attrName>
                                        </p:attrNameLst>
                                      </p:cBhvr>
                                      <p:tavLst>
                                        <p:tav tm="0">
                                          <p:val>
                                            <p:fltVal val="0"/>
                                          </p:val>
                                        </p:tav>
                                        <p:tav tm="100000">
                                          <p:val>
                                            <p:strVal val="#ppt_h"/>
                                          </p:val>
                                        </p:tav>
                                      </p:tavLst>
                                    </p:anim>
                                    <p:animEffect transition="in" filter="fade">
                                      <p:cBhvr>
                                        <p:cTn id="34"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p:bldP spid="17" grpId="0" animBg="1"/>
      <p:bldP spid="1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srcRect l="4593" t="64283" r="3740" b="14716"/>
          <a:stretch/>
        </p:blipFill>
        <p:spPr>
          <a:xfrm>
            <a:off x="-1" y="980728"/>
            <a:ext cx="8982915" cy="2617713"/>
          </a:xfrm>
          <a:prstGeom prst="rect">
            <a:avLst/>
          </a:prstGeom>
        </p:spPr>
      </p:pic>
      <p:sp>
        <p:nvSpPr>
          <p:cNvPr id="2" name="Title 1"/>
          <p:cNvSpPr txBox="1">
            <a:spLocks/>
          </p:cNvSpPr>
          <p:nvPr/>
        </p:nvSpPr>
        <p:spPr>
          <a:xfrm>
            <a:off x="-1" y="5629275"/>
            <a:ext cx="8772525" cy="891900"/>
          </a:xfrm>
          <a:prstGeom prst="rect">
            <a:avLst/>
          </a:prstGeom>
        </p:spPr>
        <p:txBody>
          <a:bodyPr vert="horz" lIns="91440" tIns="45720" rIns="91440" bIns="45720" rtlCol="0" anchor="b">
            <a:normAutofit fontScale="700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ctr"/>
            <a:r>
              <a:rPr lang="en-US" dirty="0">
                <a:solidFill>
                  <a:schemeClr val="bg1"/>
                </a:solidFill>
              </a:rPr>
              <a:t>LESSON PLANNING:- fruits of the spirit</a:t>
            </a:r>
            <a:endParaRPr lang="en-GB" dirty="0">
              <a:solidFill>
                <a:schemeClr val="bg1"/>
              </a:solidFill>
            </a:endParaRPr>
          </a:p>
        </p:txBody>
      </p:sp>
      <p:sp>
        <p:nvSpPr>
          <p:cNvPr id="8" name="Rectangle 7"/>
          <p:cNvSpPr/>
          <p:nvPr/>
        </p:nvSpPr>
        <p:spPr>
          <a:xfrm>
            <a:off x="35496" y="1556792"/>
            <a:ext cx="4629665" cy="211555"/>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109592" y="6033482"/>
            <a:ext cx="4729824" cy="70788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Activity 4 amended from the </a:t>
            </a:r>
            <a:r>
              <a:rPr lang="en-US" sz="2000" b="1" dirty="0" smtClean="0">
                <a:latin typeface="Times New Roman" panose="02020603050405020304" pitchFamily="18" charset="0"/>
                <a:cs typeface="Times New Roman" panose="02020603050405020304" pitchFamily="18" charset="0"/>
              </a:rPr>
              <a:t>Curriculum Guide  </a:t>
            </a:r>
            <a:endParaRPr lang="en-GB" sz="20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154077" y="4161274"/>
            <a:ext cx="4232183" cy="70788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Theme and Conversation from the </a:t>
            </a:r>
            <a:r>
              <a:rPr lang="en-US" sz="2000" b="1" dirty="0" smtClean="0">
                <a:latin typeface="Times New Roman" panose="02020603050405020304" pitchFamily="18" charset="0"/>
                <a:cs typeface="Times New Roman" panose="02020603050405020304" pitchFamily="18" charset="0"/>
              </a:rPr>
              <a:t>Curriculum Guide</a:t>
            </a:r>
            <a:endParaRPr lang="en-US" sz="2000" b="1" dirty="0">
              <a:latin typeface="Times New Roman" panose="02020603050405020304" pitchFamily="18" charset="0"/>
              <a:cs typeface="Times New Roman" panose="02020603050405020304" pitchFamily="18" charset="0"/>
            </a:endParaRPr>
          </a:p>
        </p:txBody>
      </p:sp>
      <p:sp>
        <p:nvSpPr>
          <p:cNvPr id="17" name="Rectangle 16"/>
          <p:cNvSpPr/>
          <p:nvPr/>
        </p:nvSpPr>
        <p:spPr>
          <a:xfrm>
            <a:off x="35497" y="2339049"/>
            <a:ext cx="8886082" cy="424006"/>
          </a:xfrm>
          <a:prstGeom prst="rect">
            <a:avLst/>
          </a:prstGeom>
          <a:noFill/>
          <a:ln w="381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1968873" y="1157889"/>
            <a:ext cx="2897176" cy="18893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122961" y="4881354"/>
            <a:ext cx="3890587" cy="70788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Song for Jesus Disciples group in the </a:t>
            </a:r>
            <a:r>
              <a:rPr lang="en-US" sz="2000" b="1" dirty="0" smtClean="0">
                <a:latin typeface="Times New Roman" panose="02020603050405020304" pitchFamily="18" charset="0"/>
                <a:cs typeface="Times New Roman" panose="02020603050405020304" pitchFamily="18" charset="0"/>
              </a:rPr>
              <a:t>Curriculum Guide</a:t>
            </a:r>
            <a:endParaRPr lang="en-US" sz="20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109592" y="5549170"/>
            <a:ext cx="4729824"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Activity 3 from Sermons4kids</a:t>
            </a:r>
            <a:endParaRPr lang="en-GB" sz="2000" b="1" dirty="0">
              <a:latin typeface="Times New Roman" panose="02020603050405020304" pitchFamily="18" charset="0"/>
              <a:cs typeface="Times New Roman" panose="02020603050405020304" pitchFamily="18" charset="0"/>
            </a:endParaRPr>
          </a:p>
        </p:txBody>
      </p:sp>
      <p:sp>
        <p:nvSpPr>
          <p:cNvPr id="22" name="Rectangle 21"/>
          <p:cNvSpPr/>
          <p:nvPr/>
        </p:nvSpPr>
        <p:spPr>
          <a:xfrm>
            <a:off x="35496" y="1534291"/>
            <a:ext cx="8886082" cy="828444"/>
          </a:xfrm>
          <a:prstGeom prst="rect">
            <a:avLst/>
          </a:prstGeom>
          <a:noFill/>
          <a:ln w="381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4"/>
          <a:srcRect l="40464" r="8228" b="1739"/>
          <a:stretch/>
        </p:blipFill>
        <p:spPr>
          <a:xfrm rot="5400000">
            <a:off x="5309190" y="3014887"/>
            <a:ext cx="3356171" cy="4242456"/>
          </a:xfrm>
          <a:prstGeom prst="rect">
            <a:avLst/>
          </a:prstGeom>
        </p:spPr>
      </p:pic>
      <p:sp>
        <p:nvSpPr>
          <p:cNvPr id="9" name="Rectangle 8"/>
          <p:cNvSpPr/>
          <p:nvPr/>
        </p:nvSpPr>
        <p:spPr>
          <a:xfrm>
            <a:off x="5661115" y="3717032"/>
            <a:ext cx="2413687" cy="188981"/>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5005656" y="5702912"/>
            <a:ext cx="1786398" cy="798811"/>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6926016" y="4178108"/>
            <a:ext cx="2056898" cy="252702"/>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itle 1"/>
          <p:cNvSpPr txBox="1">
            <a:spLocks/>
          </p:cNvSpPr>
          <p:nvPr/>
        </p:nvSpPr>
        <p:spPr>
          <a:xfrm>
            <a:off x="47947" y="144016"/>
            <a:ext cx="4812085" cy="548680"/>
          </a:xfrm>
          <a:prstGeom prst="rect">
            <a:avLst/>
          </a:prstGeom>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b="1" dirty="0">
                <a:solidFill>
                  <a:srgbClr val="002060"/>
                </a:solidFill>
                <a:latin typeface="Bodoni MT Black" panose="02070A03080606020203" pitchFamily="18" charset="0"/>
              </a:rPr>
              <a:t>LESSON </a:t>
            </a:r>
            <a:r>
              <a:rPr lang="en-US" b="1" dirty="0" smtClean="0">
                <a:solidFill>
                  <a:srgbClr val="002060"/>
                </a:solidFill>
                <a:latin typeface="Bodoni MT Black" panose="02070A03080606020203" pitchFamily="18" charset="0"/>
              </a:rPr>
              <a:t>PLANNING</a:t>
            </a:r>
            <a:endParaRPr lang="en-GB" b="1" dirty="0">
              <a:solidFill>
                <a:srgbClr val="002060"/>
              </a:solidFill>
              <a:latin typeface="Bodoni MT Black" panose="02070A03080606020203" pitchFamily="18" charset="0"/>
            </a:endParaRPr>
          </a:p>
        </p:txBody>
      </p:sp>
    </p:spTree>
    <p:extLst>
      <p:ext uri="{BB962C8B-B14F-4D97-AF65-F5344CB8AC3E}">
        <p14:creationId xmlns:p14="http://schemas.microsoft.com/office/powerpoint/2010/main" val="209327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000" fill="hold"/>
                                        <p:tgtEl>
                                          <p:spTgt spid="18"/>
                                        </p:tgtEl>
                                        <p:attrNameLst>
                                          <p:attrName>ppt_w</p:attrName>
                                        </p:attrNameLst>
                                      </p:cBhvr>
                                      <p:tavLst>
                                        <p:tav tm="0">
                                          <p:val>
                                            <p:fltVal val="0"/>
                                          </p:val>
                                        </p:tav>
                                        <p:tav tm="100000">
                                          <p:val>
                                            <p:strVal val="#ppt_w"/>
                                          </p:val>
                                        </p:tav>
                                      </p:tavLst>
                                    </p:anim>
                                    <p:anim calcmode="lin" valueType="num">
                                      <p:cBhvr>
                                        <p:cTn id="8" dur="2000" fill="hold"/>
                                        <p:tgtEl>
                                          <p:spTgt spid="18"/>
                                        </p:tgtEl>
                                        <p:attrNameLst>
                                          <p:attrName>ppt_h</p:attrName>
                                        </p:attrNameLst>
                                      </p:cBhvr>
                                      <p:tavLst>
                                        <p:tav tm="0">
                                          <p:val>
                                            <p:fltVal val="0"/>
                                          </p:val>
                                        </p:tav>
                                        <p:tav tm="100000">
                                          <p:val>
                                            <p:strVal val="#ppt_h"/>
                                          </p:val>
                                        </p:tav>
                                      </p:tavLst>
                                    </p:anim>
                                    <p:animEffect transition="in" filter="fade">
                                      <p:cBhvr>
                                        <p:cTn id="9" dur="2000"/>
                                        <p:tgtEl>
                                          <p:spTgt spid="18"/>
                                        </p:tgtEl>
                                      </p:cBhvr>
                                    </p:animEffect>
                                  </p:childTnLst>
                                </p:cTn>
                              </p:par>
                            </p:childTnLst>
                          </p:cTn>
                        </p:par>
                        <p:par>
                          <p:cTn id="10" fill="hold">
                            <p:stCondLst>
                              <p:cond delay="20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2000" fill="hold"/>
                                        <p:tgtEl>
                                          <p:spTgt spid="9"/>
                                        </p:tgtEl>
                                        <p:attrNameLst>
                                          <p:attrName>ppt_w</p:attrName>
                                        </p:attrNameLst>
                                      </p:cBhvr>
                                      <p:tavLst>
                                        <p:tav tm="0">
                                          <p:val>
                                            <p:fltVal val="0"/>
                                          </p:val>
                                        </p:tav>
                                        <p:tav tm="100000">
                                          <p:val>
                                            <p:strVal val="#ppt_w"/>
                                          </p:val>
                                        </p:tav>
                                      </p:tavLst>
                                    </p:anim>
                                    <p:anim calcmode="lin" valueType="num">
                                      <p:cBhvr>
                                        <p:cTn id="14" dur="2000" fill="hold"/>
                                        <p:tgtEl>
                                          <p:spTgt spid="9"/>
                                        </p:tgtEl>
                                        <p:attrNameLst>
                                          <p:attrName>ppt_h</p:attrName>
                                        </p:attrNameLst>
                                      </p:cBhvr>
                                      <p:tavLst>
                                        <p:tav tm="0">
                                          <p:val>
                                            <p:fltVal val="0"/>
                                          </p:val>
                                        </p:tav>
                                        <p:tav tm="100000">
                                          <p:val>
                                            <p:strVal val="#ppt_h"/>
                                          </p:val>
                                        </p:tav>
                                      </p:tavLst>
                                    </p:anim>
                                    <p:animEffect transition="in" filter="fade">
                                      <p:cBhvr>
                                        <p:cTn id="15" dur="2000"/>
                                        <p:tgtEl>
                                          <p:spTgt spid="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2000" fill="hold"/>
                                        <p:tgtEl>
                                          <p:spTgt spid="20"/>
                                        </p:tgtEl>
                                        <p:attrNameLst>
                                          <p:attrName>ppt_w</p:attrName>
                                        </p:attrNameLst>
                                      </p:cBhvr>
                                      <p:tavLst>
                                        <p:tav tm="0">
                                          <p:val>
                                            <p:fltVal val="0"/>
                                          </p:val>
                                        </p:tav>
                                        <p:tav tm="100000">
                                          <p:val>
                                            <p:strVal val="#ppt_w"/>
                                          </p:val>
                                        </p:tav>
                                      </p:tavLst>
                                    </p:anim>
                                    <p:anim calcmode="lin" valueType="num">
                                      <p:cBhvr>
                                        <p:cTn id="19" dur="2000" fill="hold"/>
                                        <p:tgtEl>
                                          <p:spTgt spid="20"/>
                                        </p:tgtEl>
                                        <p:attrNameLst>
                                          <p:attrName>ppt_h</p:attrName>
                                        </p:attrNameLst>
                                      </p:cBhvr>
                                      <p:tavLst>
                                        <p:tav tm="0">
                                          <p:val>
                                            <p:fltVal val="0"/>
                                          </p:val>
                                        </p:tav>
                                        <p:tav tm="100000">
                                          <p:val>
                                            <p:strVal val="#ppt_h"/>
                                          </p:val>
                                        </p:tav>
                                      </p:tavLst>
                                    </p:anim>
                                    <p:animEffect transition="in" filter="fade">
                                      <p:cBhvr>
                                        <p:cTn id="20" dur="20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2000" fill="hold"/>
                                        <p:tgtEl>
                                          <p:spTgt spid="8"/>
                                        </p:tgtEl>
                                        <p:attrNameLst>
                                          <p:attrName>ppt_w</p:attrName>
                                        </p:attrNameLst>
                                      </p:cBhvr>
                                      <p:tavLst>
                                        <p:tav tm="0">
                                          <p:val>
                                            <p:fltVal val="0"/>
                                          </p:val>
                                        </p:tav>
                                        <p:tav tm="100000">
                                          <p:val>
                                            <p:strVal val="#ppt_w"/>
                                          </p:val>
                                        </p:tav>
                                      </p:tavLst>
                                    </p:anim>
                                    <p:anim calcmode="lin" valueType="num">
                                      <p:cBhvr>
                                        <p:cTn id="28" dur="2000" fill="hold"/>
                                        <p:tgtEl>
                                          <p:spTgt spid="8"/>
                                        </p:tgtEl>
                                        <p:attrNameLst>
                                          <p:attrName>ppt_h</p:attrName>
                                        </p:attrNameLst>
                                      </p:cBhvr>
                                      <p:tavLst>
                                        <p:tav tm="0">
                                          <p:val>
                                            <p:fltVal val="0"/>
                                          </p:val>
                                        </p:tav>
                                        <p:tav tm="100000">
                                          <p:val>
                                            <p:strVal val="#ppt_h"/>
                                          </p:val>
                                        </p:tav>
                                      </p:tavLst>
                                    </p:anim>
                                    <p:animEffect transition="in" filter="fade">
                                      <p:cBhvr>
                                        <p:cTn id="29" dur="2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2000" fill="hold"/>
                                        <p:tgtEl>
                                          <p:spTgt spid="17"/>
                                        </p:tgtEl>
                                        <p:attrNameLst>
                                          <p:attrName>ppt_w</p:attrName>
                                        </p:attrNameLst>
                                      </p:cBhvr>
                                      <p:tavLst>
                                        <p:tav tm="0">
                                          <p:val>
                                            <p:fltVal val="0"/>
                                          </p:val>
                                        </p:tav>
                                        <p:tav tm="100000">
                                          <p:val>
                                            <p:strVal val="#ppt_w"/>
                                          </p:val>
                                        </p:tav>
                                      </p:tavLst>
                                    </p:anim>
                                    <p:anim calcmode="lin" valueType="num">
                                      <p:cBhvr>
                                        <p:cTn id="37" dur="2000" fill="hold"/>
                                        <p:tgtEl>
                                          <p:spTgt spid="17"/>
                                        </p:tgtEl>
                                        <p:attrNameLst>
                                          <p:attrName>ppt_h</p:attrName>
                                        </p:attrNameLst>
                                      </p:cBhvr>
                                      <p:tavLst>
                                        <p:tav tm="0">
                                          <p:val>
                                            <p:fltVal val="0"/>
                                          </p:val>
                                        </p:tav>
                                        <p:tav tm="100000">
                                          <p:val>
                                            <p:strVal val="#ppt_h"/>
                                          </p:val>
                                        </p:tav>
                                      </p:tavLst>
                                    </p:anim>
                                    <p:animEffect transition="in" filter="fade">
                                      <p:cBhvr>
                                        <p:cTn id="38" dur="20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53" presetClass="entr" presetSubtype="16"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2000" fill="hold"/>
                                        <p:tgtEl>
                                          <p:spTgt spid="22"/>
                                        </p:tgtEl>
                                        <p:attrNameLst>
                                          <p:attrName>ppt_w</p:attrName>
                                        </p:attrNameLst>
                                      </p:cBhvr>
                                      <p:tavLst>
                                        <p:tav tm="0">
                                          <p:val>
                                            <p:fltVal val="0"/>
                                          </p:val>
                                        </p:tav>
                                        <p:tav tm="100000">
                                          <p:val>
                                            <p:strVal val="#ppt_w"/>
                                          </p:val>
                                        </p:tav>
                                      </p:tavLst>
                                    </p:anim>
                                    <p:anim calcmode="lin" valueType="num">
                                      <p:cBhvr>
                                        <p:cTn id="46" dur="2000" fill="hold"/>
                                        <p:tgtEl>
                                          <p:spTgt spid="22"/>
                                        </p:tgtEl>
                                        <p:attrNameLst>
                                          <p:attrName>ppt_h</p:attrName>
                                        </p:attrNameLst>
                                      </p:cBhvr>
                                      <p:tavLst>
                                        <p:tav tm="0">
                                          <p:val>
                                            <p:fltVal val="0"/>
                                          </p:val>
                                        </p:tav>
                                        <p:tav tm="100000">
                                          <p:val>
                                            <p:strVal val="#ppt_h"/>
                                          </p:val>
                                        </p:tav>
                                      </p:tavLst>
                                    </p:anim>
                                    <p:animEffect transition="in" filter="fade">
                                      <p:cBhvr>
                                        <p:cTn id="47" dur="2000"/>
                                        <p:tgtEl>
                                          <p:spTgt spid="22"/>
                                        </p:tgtEl>
                                      </p:cBhvr>
                                    </p:animEffect>
                                  </p:childTnLst>
                                </p:cTn>
                              </p:par>
                            </p:childTnLst>
                          </p:cTn>
                        </p:par>
                        <p:par>
                          <p:cTn id="48" fill="hold">
                            <p:stCondLst>
                              <p:cond delay="2000"/>
                            </p:stCondLst>
                            <p:childTnLst>
                              <p:par>
                                <p:cTn id="49" presetID="53" presetClass="entr" presetSubtype="16" fill="hold" grpId="0" nodeType="afterEffect">
                                  <p:stCondLst>
                                    <p:cond delay="1500"/>
                                  </p:stCondLst>
                                  <p:childTnLst>
                                    <p:set>
                                      <p:cBhvr>
                                        <p:cTn id="50" dur="1" fill="hold">
                                          <p:stCondLst>
                                            <p:cond delay="0"/>
                                          </p:stCondLst>
                                        </p:cTn>
                                        <p:tgtEl>
                                          <p:spTgt spid="23"/>
                                        </p:tgtEl>
                                        <p:attrNameLst>
                                          <p:attrName>style.visibility</p:attrName>
                                        </p:attrNameLst>
                                      </p:cBhvr>
                                      <p:to>
                                        <p:strVal val="visible"/>
                                      </p:to>
                                    </p:set>
                                    <p:anim calcmode="lin" valueType="num">
                                      <p:cBhvr>
                                        <p:cTn id="51" dur="2000" fill="hold"/>
                                        <p:tgtEl>
                                          <p:spTgt spid="23"/>
                                        </p:tgtEl>
                                        <p:attrNameLst>
                                          <p:attrName>ppt_w</p:attrName>
                                        </p:attrNameLst>
                                      </p:cBhvr>
                                      <p:tavLst>
                                        <p:tav tm="0">
                                          <p:val>
                                            <p:fltVal val="0"/>
                                          </p:val>
                                        </p:tav>
                                        <p:tav tm="100000">
                                          <p:val>
                                            <p:strVal val="#ppt_w"/>
                                          </p:val>
                                        </p:tav>
                                      </p:tavLst>
                                    </p:anim>
                                    <p:anim calcmode="lin" valueType="num">
                                      <p:cBhvr>
                                        <p:cTn id="52" dur="2000" fill="hold"/>
                                        <p:tgtEl>
                                          <p:spTgt spid="23"/>
                                        </p:tgtEl>
                                        <p:attrNameLst>
                                          <p:attrName>ppt_h</p:attrName>
                                        </p:attrNameLst>
                                      </p:cBhvr>
                                      <p:tavLst>
                                        <p:tav tm="0">
                                          <p:val>
                                            <p:fltVal val="0"/>
                                          </p:val>
                                        </p:tav>
                                        <p:tav tm="100000">
                                          <p:val>
                                            <p:strVal val="#ppt_h"/>
                                          </p:val>
                                        </p:tav>
                                      </p:tavLst>
                                    </p:anim>
                                    <p:animEffect transition="in" filter="fade">
                                      <p:cBhvr>
                                        <p:cTn id="5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7" grpId="0" animBg="1"/>
      <p:bldP spid="18" grpId="0" animBg="1"/>
      <p:bldP spid="19" grpId="0"/>
      <p:bldP spid="21" grpId="0"/>
      <p:bldP spid="22" grpId="0" animBg="1"/>
      <p:bldP spid="9" grpId="0" animBg="1"/>
      <p:bldP spid="20"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a:srcRect l="5583" t="59956" r="3620" b="34229"/>
          <a:stretch/>
        </p:blipFill>
        <p:spPr>
          <a:xfrm>
            <a:off x="111172" y="3325785"/>
            <a:ext cx="8814164" cy="834227"/>
          </a:xfrm>
          <a:prstGeom prst="rect">
            <a:avLst/>
          </a:prstGeom>
        </p:spPr>
      </p:pic>
      <p:sp>
        <p:nvSpPr>
          <p:cNvPr id="2" name="Title 1"/>
          <p:cNvSpPr txBox="1">
            <a:spLocks/>
          </p:cNvSpPr>
          <p:nvPr/>
        </p:nvSpPr>
        <p:spPr>
          <a:xfrm>
            <a:off x="-1" y="5629275"/>
            <a:ext cx="8772525" cy="891900"/>
          </a:xfrm>
          <a:prstGeom prst="rect">
            <a:avLst/>
          </a:prstGeom>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ctr"/>
            <a:r>
              <a:rPr lang="en-US" dirty="0">
                <a:solidFill>
                  <a:schemeClr val="bg1"/>
                </a:solidFill>
              </a:rPr>
              <a:t>LESSON PLANNING:- materials and review</a:t>
            </a:r>
            <a:endParaRPr lang="en-GB" dirty="0">
              <a:solidFill>
                <a:schemeClr val="bg1"/>
              </a:solidFill>
            </a:endParaRPr>
          </a:p>
        </p:txBody>
      </p:sp>
      <p:sp>
        <p:nvSpPr>
          <p:cNvPr id="14" name="TextBox 13"/>
          <p:cNvSpPr txBox="1"/>
          <p:nvPr/>
        </p:nvSpPr>
        <p:spPr>
          <a:xfrm>
            <a:off x="107504" y="5284365"/>
            <a:ext cx="8914717" cy="1384995"/>
          </a:xfrm>
          <a:prstGeom prst="rect">
            <a:avLst/>
          </a:prstGeom>
          <a:noFill/>
        </p:spPr>
        <p:txBody>
          <a:bodyPr wrap="square" rtlCol="0">
            <a:spAutoFit/>
          </a:bodyPr>
          <a:lstStyle/>
          <a:p>
            <a:r>
              <a:rPr lang="en-US" sz="2800" b="1" dirty="0">
                <a:latin typeface="Baskerville Old Face" panose="02020602080505020303" pitchFamily="18" charset="0"/>
                <a:cs typeface="Arial" panose="020B0604020202020204" pitchFamily="34" charset="0"/>
              </a:rPr>
              <a:t>Plans for all groups list required material and an opportunity to provide comments of the lessons by way of a Review. Group plans are colour-coded for ease of reference</a:t>
            </a:r>
          </a:p>
        </p:txBody>
      </p:sp>
      <p:pic>
        <p:nvPicPr>
          <p:cNvPr id="20" name="Picture 19"/>
          <p:cNvPicPr>
            <a:picLocks noChangeAspect="1"/>
          </p:cNvPicPr>
          <p:nvPr/>
        </p:nvPicPr>
        <p:blipFill rotWithShape="1">
          <a:blip r:embed="rId3"/>
          <a:srcRect l="5532" t="30602" r="4326" b="63181"/>
          <a:stretch/>
        </p:blipFill>
        <p:spPr>
          <a:xfrm>
            <a:off x="106503" y="2448598"/>
            <a:ext cx="8750462" cy="929590"/>
          </a:xfrm>
          <a:prstGeom prst="rect">
            <a:avLst/>
          </a:prstGeom>
        </p:spPr>
      </p:pic>
      <p:pic>
        <p:nvPicPr>
          <p:cNvPr id="25" name="Picture 24"/>
          <p:cNvPicPr>
            <a:picLocks noChangeAspect="1"/>
          </p:cNvPicPr>
          <p:nvPr/>
        </p:nvPicPr>
        <p:blipFill rotWithShape="1">
          <a:blip r:embed="rId3"/>
          <a:srcRect l="4441" t="85354" r="3569" b="8141"/>
          <a:stretch/>
        </p:blipFill>
        <p:spPr>
          <a:xfrm>
            <a:off x="-1" y="4176790"/>
            <a:ext cx="8929818" cy="857577"/>
          </a:xfrm>
          <a:prstGeom prst="rect">
            <a:avLst/>
          </a:prstGeom>
        </p:spPr>
      </p:pic>
      <p:pic>
        <p:nvPicPr>
          <p:cNvPr id="26" name="Picture 25"/>
          <p:cNvPicPr>
            <a:picLocks noChangeAspect="1"/>
          </p:cNvPicPr>
          <p:nvPr/>
        </p:nvPicPr>
        <p:blipFill rotWithShape="1">
          <a:blip r:embed="rId4"/>
          <a:srcRect l="5582" t="79733" r="4276" b="14194"/>
          <a:stretch/>
        </p:blipFill>
        <p:spPr>
          <a:xfrm>
            <a:off x="106497" y="1700808"/>
            <a:ext cx="8750468" cy="907207"/>
          </a:xfrm>
          <a:prstGeom prst="rect">
            <a:avLst/>
          </a:prstGeom>
        </p:spPr>
      </p:pic>
      <p:sp>
        <p:nvSpPr>
          <p:cNvPr id="8" name="Title 1"/>
          <p:cNvSpPr txBox="1">
            <a:spLocks/>
          </p:cNvSpPr>
          <p:nvPr/>
        </p:nvSpPr>
        <p:spPr>
          <a:xfrm>
            <a:off x="47947" y="144016"/>
            <a:ext cx="4812085" cy="548680"/>
          </a:xfrm>
          <a:prstGeom prst="rect">
            <a:avLst/>
          </a:prstGeom>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b="1" dirty="0">
                <a:solidFill>
                  <a:srgbClr val="002060"/>
                </a:solidFill>
                <a:latin typeface="Bodoni MT Black" panose="02070A03080606020203" pitchFamily="18" charset="0"/>
              </a:rPr>
              <a:t>LESSON </a:t>
            </a:r>
            <a:r>
              <a:rPr lang="en-US" b="1" dirty="0" smtClean="0">
                <a:solidFill>
                  <a:srgbClr val="002060"/>
                </a:solidFill>
                <a:latin typeface="Bodoni MT Black" panose="02070A03080606020203" pitchFamily="18" charset="0"/>
              </a:rPr>
              <a:t>PLANNING</a:t>
            </a:r>
            <a:endParaRPr lang="en-GB" b="1" dirty="0">
              <a:solidFill>
                <a:srgbClr val="002060"/>
              </a:solidFill>
              <a:latin typeface="Bodoni MT Black" panose="02070A03080606020203" pitchFamily="18" charset="0"/>
            </a:endParaRPr>
          </a:p>
        </p:txBody>
      </p:sp>
      <p:pic>
        <p:nvPicPr>
          <p:cNvPr id="9" name="Picture 2" descr="Image result for plann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6726" y="116632"/>
            <a:ext cx="2289770" cy="144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1949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 y="5629275"/>
            <a:ext cx="8772525" cy="891900"/>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ctr"/>
            <a:r>
              <a:rPr lang="en-US">
                <a:solidFill>
                  <a:schemeClr val="bg1"/>
                </a:solidFill>
              </a:rPr>
              <a:t>LESSON PLANNING:- bible lessons</a:t>
            </a:r>
            <a:endParaRPr lang="en-GB" dirty="0">
              <a:solidFill>
                <a:schemeClr val="bg1"/>
              </a:solidFill>
            </a:endParaRPr>
          </a:p>
        </p:txBody>
      </p:sp>
      <p:sp>
        <p:nvSpPr>
          <p:cNvPr id="14" name="TextBox 13"/>
          <p:cNvSpPr txBox="1"/>
          <p:nvPr/>
        </p:nvSpPr>
        <p:spPr>
          <a:xfrm>
            <a:off x="91800" y="5613047"/>
            <a:ext cx="4392825" cy="1154162"/>
          </a:xfrm>
          <a:prstGeom prst="rect">
            <a:avLst/>
          </a:prstGeom>
          <a:noFill/>
        </p:spPr>
        <p:txBody>
          <a:bodyPr wrap="square" rtlCol="0">
            <a:spAutoFit/>
          </a:bodyPr>
          <a:lstStyle/>
          <a:p>
            <a:r>
              <a:rPr lang="en-US" sz="2300" b="1" dirty="0">
                <a:latin typeface="Baskerville Old Face" panose="02020602080505020303" pitchFamily="18" charset="0"/>
                <a:cs typeface="Arial" panose="020B0604020202020204" pitchFamily="34" charset="0"/>
              </a:rPr>
              <a:t>The Bible Lessons assigned for the day are also included in the Lesson Plan (</a:t>
            </a:r>
            <a:r>
              <a:rPr lang="en-US" sz="2300" b="1" dirty="0" err="1">
                <a:latin typeface="Baskerville Old Face" panose="02020602080505020303" pitchFamily="18" charset="0"/>
                <a:cs typeface="Arial" panose="020B0604020202020204" pitchFamily="34" charset="0"/>
              </a:rPr>
              <a:t>pg</a:t>
            </a:r>
            <a:r>
              <a:rPr lang="en-US" sz="2300" b="1" dirty="0">
                <a:latin typeface="Baskerville Old Face" panose="02020602080505020303" pitchFamily="18" charset="0"/>
                <a:cs typeface="Arial" panose="020B0604020202020204" pitchFamily="34" charset="0"/>
              </a:rPr>
              <a:t> 108)</a:t>
            </a:r>
          </a:p>
        </p:txBody>
      </p:sp>
      <p:pic>
        <p:nvPicPr>
          <p:cNvPr id="8" name="Picture 7"/>
          <p:cNvPicPr>
            <a:picLocks noChangeAspect="1"/>
          </p:cNvPicPr>
          <p:nvPr/>
        </p:nvPicPr>
        <p:blipFill>
          <a:blip r:embed="rId3"/>
          <a:stretch>
            <a:fillRect/>
          </a:stretch>
        </p:blipFill>
        <p:spPr>
          <a:xfrm>
            <a:off x="4452098" y="260648"/>
            <a:ext cx="4440382" cy="6528096"/>
          </a:xfrm>
          <a:prstGeom prst="rect">
            <a:avLst/>
          </a:prstGeom>
        </p:spPr>
      </p:pic>
      <p:pic>
        <p:nvPicPr>
          <p:cNvPr id="7" name="Picture 6"/>
          <p:cNvPicPr>
            <a:picLocks noChangeAspect="1"/>
          </p:cNvPicPr>
          <p:nvPr/>
        </p:nvPicPr>
        <p:blipFill rotWithShape="1">
          <a:blip r:embed="rId4"/>
          <a:srcRect l="25879" t="8817" r="49884" b="4268"/>
          <a:stretch/>
        </p:blipFill>
        <p:spPr>
          <a:xfrm rot="5400000">
            <a:off x="-165822" y="1110038"/>
            <a:ext cx="4896544" cy="4061862"/>
          </a:xfrm>
          <a:prstGeom prst="rect">
            <a:avLst/>
          </a:prstGeom>
        </p:spPr>
      </p:pic>
      <p:cxnSp>
        <p:nvCxnSpPr>
          <p:cNvPr id="4" name="Straight Arrow Connector 3"/>
          <p:cNvCxnSpPr>
            <a:cxnSpLocks/>
          </p:cNvCxnSpPr>
          <p:nvPr/>
        </p:nvCxnSpPr>
        <p:spPr>
          <a:xfrm>
            <a:off x="4313382" y="3134861"/>
            <a:ext cx="342486" cy="31537"/>
          </a:xfrm>
          <a:prstGeom prst="straightConnector1">
            <a:avLst/>
          </a:prstGeom>
          <a:ln w="38100">
            <a:solidFill>
              <a:srgbClr val="EA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cxnSpLocks/>
          </p:cNvCxnSpPr>
          <p:nvPr/>
        </p:nvCxnSpPr>
        <p:spPr>
          <a:xfrm>
            <a:off x="3463636" y="3963077"/>
            <a:ext cx="1192232" cy="428774"/>
          </a:xfrm>
          <a:prstGeom prst="straightConnector1">
            <a:avLst/>
          </a:prstGeom>
          <a:ln w="38100">
            <a:solidFill>
              <a:srgbClr val="EA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cxnSpLocks/>
          </p:cNvCxnSpPr>
          <p:nvPr/>
        </p:nvCxnSpPr>
        <p:spPr>
          <a:xfrm>
            <a:off x="3278909" y="4774088"/>
            <a:ext cx="1376959" cy="887160"/>
          </a:xfrm>
          <a:prstGeom prst="straightConnector1">
            <a:avLst/>
          </a:prstGeom>
          <a:ln w="38100">
            <a:solidFill>
              <a:srgbClr val="EA0000"/>
            </a:solidFill>
            <a:tailEnd type="triangle"/>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528" y="670"/>
            <a:ext cx="4863404"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968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150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2500"/>
                            </p:stCondLst>
                            <p:childTnLst>
                              <p:par>
                                <p:cTn id="11" presetID="55" presetClass="entr" presetSubtype="0" fill="hold" nodeType="afterEffect">
                                  <p:stCondLst>
                                    <p:cond delay="1000"/>
                                  </p:stCondLst>
                                  <p:childTnLst>
                                    <p:set>
                                      <p:cBhvr>
                                        <p:cTn id="12" dur="1" fill="hold">
                                          <p:stCondLst>
                                            <p:cond delay="0"/>
                                          </p:stCondLst>
                                        </p:cTn>
                                        <p:tgtEl>
                                          <p:spTgt spid="42"/>
                                        </p:tgtEl>
                                        <p:attrNameLst>
                                          <p:attrName>style.visibility</p:attrName>
                                        </p:attrNameLst>
                                      </p:cBhvr>
                                      <p:to>
                                        <p:strVal val="visible"/>
                                      </p:to>
                                    </p:set>
                                    <p:anim calcmode="lin" valueType="num">
                                      <p:cBhvr>
                                        <p:cTn id="13" dur="1000" fill="hold"/>
                                        <p:tgtEl>
                                          <p:spTgt spid="42"/>
                                        </p:tgtEl>
                                        <p:attrNameLst>
                                          <p:attrName>ppt_w</p:attrName>
                                        </p:attrNameLst>
                                      </p:cBhvr>
                                      <p:tavLst>
                                        <p:tav tm="0">
                                          <p:val>
                                            <p:strVal val="#ppt_w*0.70"/>
                                          </p:val>
                                        </p:tav>
                                        <p:tav tm="100000">
                                          <p:val>
                                            <p:strVal val="#ppt_w"/>
                                          </p:val>
                                        </p:tav>
                                      </p:tavLst>
                                    </p:anim>
                                    <p:anim calcmode="lin" valueType="num">
                                      <p:cBhvr>
                                        <p:cTn id="14" dur="1000" fill="hold"/>
                                        <p:tgtEl>
                                          <p:spTgt spid="42"/>
                                        </p:tgtEl>
                                        <p:attrNameLst>
                                          <p:attrName>ppt_h</p:attrName>
                                        </p:attrNameLst>
                                      </p:cBhvr>
                                      <p:tavLst>
                                        <p:tav tm="0">
                                          <p:val>
                                            <p:strVal val="#ppt_h"/>
                                          </p:val>
                                        </p:tav>
                                        <p:tav tm="100000">
                                          <p:val>
                                            <p:strVal val="#ppt_h"/>
                                          </p:val>
                                        </p:tav>
                                      </p:tavLst>
                                    </p:anim>
                                    <p:animEffect transition="in" filter="fade">
                                      <p:cBhvr>
                                        <p:cTn id="15" dur="1000"/>
                                        <p:tgtEl>
                                          <p:spTgt spid="42"/>
                                        </p:tgtEl>
                                      </p:cBhvr>
                                    </p:animEffect>
                                  </p:childTnLst>
                                </p:cTn>
                              </p:par>
                            </p:childTnLst>
                          </p:cTn>
                        </p:par>
                        <p:par>
                          <p:cTn id="16" fill="hold">
                            <p:stCondLst>
                              <p:cond delay="4500"/>
                            </p:stCondLst>
                            <p:childTnLst>
                              <p:par>
                                <p:cTn id="17" presetID="55" presetClass="entr" presetSubtype="0" fill="hold" nodeType="afterEffect">
                                  <p:stCondLst>
                                    <p:cond delay="1000"/>
                                  </p:stCondLst>
                                  <p:childTnLst>
                                    <p:set>
                                      <p:cBhvr>
                                        <p:cTn id="18" dur="1" fill="hold">
                                          <p:stCondLst>
                                            <p:cond delay="0"/>
                                          </p:stCondLst>
                                        </p:cTn>
                                        <p:tgtEl>
                                          <p:spTgt spid="43"/>
                                        </p:tgtEl>
                                        <p:attrNameLst>
                                          <p:attrName>style.visibility</p:attrName>
                                        </p:attrNameLst>
                                      </p:cBhvr>
                                      <p:to>
                                        <p:strVal val="visible"/>
                                      </p:to>
                                    </p:set>
                                    <p:anim calcmode="lin" valueType="num">
                                      <p:cBhvr>
                                        <p:cTn id="19" dur="1000" fill="hold"/>
                                        <p:tgtEl>
                                          <p:spTgt spid="43"/>
                                        </p:tgtEl>
                                        <p:attrNameLst>
                                          <p:attrName>ppt_w</p:attrName>
                                        </p:attrNameLst>
                                      </p:cBhvr>
                                      <p:tavLst>
                                        <p:tav tm="0">
                                          <p:val>
                                            <p:strVal val="#ppt_w*0.70"/>
                                          </p:val>
                                        </p:tav>
                                        <p:tav tm="100000">
                                          <p:val>
                                            <p:strVal val="#ppt_w"/>
                                          </p:val>
                                        </p:tav>
                                      </p:tavLst>
                                    </p:anim>
                                    <p:anim calcmode="lin" valueType="num">
                                      <p:cBhvr>
                                        <p:cTn id="20" dur="1000" fill="hold"/>
                                        <p:tgtEl>
                                          <p:spTgt spid="43"/>
                                        </p:tgtEl>
                                        <p:attrNameLst>
                                          <p:attrName>ppt_h</p:attrName>
                                        </p:attrNameLst>
                                      </p:cBhvr>
                                      <p:tavLst>
                                        <p:tav tm="0">
                                          <p:val>
                                            <p:strVal val="#ppt_h"/>
                                          </p:val>
                                        </p:tav>
                                        <p:tav tm="100000">
                                          <p:val>
                                            <p:strVal val="#ppt_h"/>
                                          </p:val>
                                        </p:tav>
                                      </p:tavLst>
                                    </p:anim>
                                    <p:animEffect transition="in" filter="fade">
                                      <p:cBhvr>
                                        <p:cTn id="21"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4024"/>
          <a:stretch/>
        </p:blipFill>
        <p:spPr>
          <a:xfrm>
            <a:off x="4578225" y="181046"/>
            <a:ext cx="4386263" cy="6488313"/>
          </a:xfrm>
          <a:prstGeom prst="rect">
            <a:avLst/>
          </a:prstGeom>
        </p:spPr>
      </p:pic>
      <p:sp>
        <p:nvSpPr>
          <p:cNvPr id="2" name="Title 1"/>
          <p:cNvSpPr txBox="1">
            <a:spLocks/>
          </p:cNvSpPr>
          <p:nvPr/>
        </p:nvSpPr>
        <p:spPr>
          <a:xfrm>
            <a:off x="-1" y="5629275"/>
            <a:ext cx="8772525" cy="891900"/>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ctr"/>
            <a:r>
              <a:rPr lang="en-US" dirty="0">
                <a:solidFill>
                  <a:schemeClr val="bg1"/>
                </a:solidFill>
              </a:rPr>
              <a:t>LESSON PLANNING:- other activities</a:t>
            </a:r>
            <a:endParaRPr lang="en-GB" dirty="0">
              <a:solidFill>
                <a:schemeClr val="bg1"/>
              </a:solidFill>
            </a:endParaRPr>
          </a:p>
        </p:txBody>
      </p:sp>
      <p:sp>
        <p:nvSpPr>
          <p:cNvPr id="14" name="TextBox 13"/>
          <p:cNvSpPr txBox="1"/>
          <p:nvPr/>
        </p:nvSpPr>
        <p:spPr>
          <a:xfrm>
            <a:off x="127300" y="5085184"/>
            <a:ext cx="4258961" cy="1569660"/>
          </a:xfrm>
          <a:prstGeom prst="rect">
            <a:avLst/>
          </a:prstGeom>
          <a:noFill/>
        </p:spPr>
        <p:txBody>
          <a:bodyPr wrap="square" rtlCol="0">
            <a:spAutoFit/>
          </a:bodyPr>
          <a:lstStyle/>
          <a:p>
            <a:r>
              <a:rPr lang="en-US" sz="2400" b="1" dirty="0">
                <a:latin typeface="Baskerville Old Face" panose="02020602080505020303" pitchFamily="18" charset="0"/>
                <a:cs typeface="Arial" panose="020B0604020202020204" pitchFamily="34" charset="0"/>
              </a:rPr>
              <a:t>Other activities are usually derived from online resources but may also be found in books or other sources.</a:t>
            </a:r>
          </a:p>
        </p:txBody>
      </p:sp>
      <p:pic>
        <p:nvPicPr>
          <p:cNvPr id="15" name="Picture 2" descr="Image result for pic of world wide we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552" y="1628800"/>
            <a:ext cx="3008266" cy="300826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88923" y="2809767"/>
            <a:ext cx="2364259" cy="646331"/>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hlinkClick r:id="rId5"/>
              </a:rPr>
              <a:t>http://www.sermons4kids.com/</a:t>
            </a:r>
            <a:endParaRPr lang="en-GB" b="1" dirty="0">
              <a:solidFill>
                <a:schemeClr val="bg1"/>
              </a:solidFill>
              <a:latin typeface="Arial" panose="020B0604020202020204" pitchFamily="34" charset="0"/>
              <a:cs typeface="Arial" panose="020B0604020202020204" pitchFamily="34" charset="0"/>
            </a:endParaRPr>
          </a:p>
        </p:txBody>
      </p:sp>
      <p:sp>
        <p:nvSpPr>
          <p:cNvPr id="20" name="Rectangle 19"/>
          <p:cNvSpPr/>
          <p:nvPr/>
        </p:nvSpPr>
        <p:spPr>
          <a:xfrm>
            <a:off x="616165" y="2852936"/>
            <a:ext cx="2424650" cy="6497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p:cNvSpPr txBox="1">
            <a:spLocks/>
          </p:cNvSpPr>
          <p:nvPr/>
        </p:nvSpPr>
        <p:spPr>
          <a:xfrm>
            <a:off x="35496" y="72008"/>
            <a:ext cx="4338314" cy="548680"/>
          </a:xfrm>
          <a:prstGeom prst="rect">
            <a:avLst/>
          </a:prstGeom>
        </p:spPr>
        <p:txBody>
          <a:bodyPr vert="horz" lIns="91440" tIns="45720" rIns="91440" bIns="45720" rtlCol="0" anchor="b">
            <a:normAutofit fontScale="550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b="1" dirty="0">
                <a:solidFill>
                  <a:srgbClr val="002060"/>
                </a:solidFill>
                <a:latin typeface="Bodoni MT Black" panose="02070A03080606020203" pitchFamily="18" charset="0"/>
              </a:rPr>
              <a:t>LESSON </a:t>
            </a:r>
            <a:r>
              <a:rPr lang="en-US" b="1" dirty="0" smtClean="0">
                <a:solidFill>
                  <a:srgbClr val="002060"/>
                </a:solidFill>
                <a:latin typeface="Bodoni MT Black" panose="02070A03080606020203" pitchFamily="18" charset="0"/>
              </a:rPr>
              <a:t>PLANNING</a:t>
            </a:r>
            <a:endParaRPr lang="en-GB" b="1" dirty="0">
              <a:solidFill>
                <a:srgbClr val="002060"/>
              </a:solidFill>
              <a:latin typeface="Bodoni MT Black" panose="02070A03080606020203" pitchFamily="18" charset="0"/>
            </a:endParaRPr>
          </a:p>
        </p:txBody>
      </p:sp>
    </p:spTree>
    <p:extLst>
      <p:ext uri="{BB962C8B-B14F-4D97-AF65-F5344CB8AC3E}">
        <p14:creationId xmlns:p14="http://schemas.microsoft.com/office/powerpoint/2010/main" val="113282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2000" fill="hold"/>
                                        <p:tgtEl>
                                          <p:spTgt spid="20"/>
                                        </p:tgtEl>
                                        <p:attrNameLst>
                                          <p:attrName>ppt_w</p:attrName>
                                        </p:attrNameLst>
                                      </p:cBhvr>
                                      <p:tavLst>
                                        <p:tav tm="0">
                                          <p:val>
                                            <p:fltVal val="0"/>
                                          </p:val>
                                        </p:tav>
                                        <p:tav tm="100000">
                                          <p:val>
                                            <p:strVal val="#ppt_w"/>
                                          </p:val>
                                        </p:tav>
                                      </p:tavLst>
                                    </p:anim>
                                    <p:anim calcmode="lin" valueType="num">
                                      <p:cBhvr>
                                        <p:cTn id="8" dur="2000" fill="hold"/>
                                        <p:tgtEl>
                                          <p:spTgt spid="20"/>
                                        </p:tgtEl>
                                        <p:attrNameLst>
                                          <p:attrName>ppt_h</p:attrName>
                                        </p:attrNameLst>
                                      </p:cBhvr>
                                      <p:tavLst>
                                        <p:tav tm="0">
                                          <p:val>
                                            <p:fltVal val="0"/>
                                          </p:val>
                                        </p:tav>
                                        <p:tav tm="100000">
                                          <p:val>
                                            <p:strVal val="#ppt_h"/>
                                          </p:val>
                                        </p:tav>
                                      </p:tavLst>
                                    </p:anim>
                                    <p:animEffect transition="in" filter="fade">
                                      <p:cBhvr>
                                        <p:cTn id="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2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864" y="0"/>
            <a:ext cx="5811235" cy="321615"/>
          </a:xfrm>
          <a:custGeom>
            <a:avLst/>
            <a:gdLst/>
            <a:ahLst/>
            <a:cxnLst/>
            <a:rect l="l" t="t" r="r" b="b"/>
            <a:pathLst>
              <a:path w="5811235" h="321615">
                <a:moveTo>
                  <a:pt x="0" y="0"/>
                </a:moveTo>
                <a:lnTo>
                  <a:pt x="5811235" y="0"/>
                </a:lnTo>
                <a:lnTo>
                  <a:pt x="1" y="321615"/>
                </a:lnTo>
                <a:cubicBezTo>
                  <a:pt x="1" y="214410"/>
                  <a:pt x="0" y="107205"/>
                  <a:pt x="0" y="0"/>
                </a:cubicBez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14"/>
            <a:ext cx="9144000" cy="6853586"/>
          </a:xfrm>
          <a:prstGeom prst="rect">
            <a:avLst/>
          </a:prstGeom>
        </p:spPr>
      </p:pic>
      <p:sp>
        <p:nvSpPr>
          <p:cNvPr id="5" name="TextBox 4"/>
          <p:cNvSpPr txBox="1"/>
          <p:nvPr/>
        </p:nvSpPr>
        <p:spPr>
          <a:xfrm>
            <a:off x="611560" y="1557367"/>
            <a:ext cx="8208912" cy="4031873"/>
          </a:xfrm>
          <a:prstGeom prst="rect">
            <a:avLst/>
          </a:prstGeom>
          <a:noFill/>
        </p:spPr>
        <p:txBody>
          <a:bodyPr wrap="square" rtlCol="0">
            <a:spAutoFit/>
          </a:bodyPr>
          <a:lstStyle/>
          <a:p>
            <a:r>
              <a:rPr lang="en-JM" sz="3200" dirty="0" smtClean="0">
                <a:solidFill>
                  <a:schemeClr val="tx1">
                    <a:lumMod val="95000"/>
                    <a:lumOff val="5000"/>
                  </a:schemeClr>
                </a:solidFill>
                <a:latin typeface="Baskerville Old Face" panose="02020602080505020303" pitchFamily="18" charset="0"/>
                <a:cs typeface="Times New Roman" panose="02020603050405020304" pitchFamily="18" charset="0"/>
              </a:rPr>
              <a:t>The Sunday School Curriculum is a formal compilation of lesson content, activities and songs, based on the Lectionary readings used in the Anglican Church.  The guide covers specific liturgical themes and seeks to engage children between 2 – 16 years old, during a period of study, learning, spiritual nurture and  preparation to live as Christians in the world. </a:t>
            </a:r>
            <a:endParaRPr lang="en-JM" sz="3200" dirty="0">
              <a:solidFill>
                <a:schemeClr val="tx1">
                  <a:lumMod val="95000"/>
                  <a:lumOff val="5000"/>
                </a:schemeClr>
              </a:solidFill>
              <a:latin typeface="Baskerville Old Face" panose="02020602080505020303" pitchFamily="18" charset="0"/>
              <a:cs typeface="Times New Roman" panose="02020603050405020304" pitchFamily="18" charset="0"/>
            </a:endParaRPr>
          </a:p>
        </p:txBody>
      </p:sp>
      <p:sp>
        <p:nvSpPr>
          <p:cNvPr id="6" name="Rectangle 5"/>
          <p:cNvSpPr/>
          <p:nvPr/>
        </p:nvSpPr>
        <p:spPr>
          <a:xfrm>
            <a:off x="683568" y="488866"/>
            <a:ext cx="7776864" cy="707886"/>
          </a:xfrm>
          <a:prstGeom prst="rect">
            <a:avLst/>
          </a:prstGeom>
        </p:spPr>
        <p:txBody>
          <a:bodyPr wrap="square">
            <a:spAutoFit/>
          </a:bodyPr>
          <a:lstStyle/>
          <a:p>
            <a:pPr algn="ctr"/>
            <a:r>
              <a:rPr lang="en-JM" sz="4000" b="1" dirty="0" smtClean="0">
                <a:solidFill>
                  <a:srgbClr val="C00000"/>
                </a:solidFill>
                <a:latin typeface="Berlin Sans FB Demi" panose="020E0802020502020306" pitchFamily="34" charset="0"/>
              </a:rPr>
              <a:t>The Sunday School Curriculum </a:t>
            </a:r>
            <a:endParaRPr lang="en-JM" sz="4000" b="1" dirty="0">
              <a:solidFill>
                <a:srgbClr val="C00000"/>
              </a:solidFill>
              <a:latin typeface="Berlin Sans FB Demi" panose="020E0802020502020306" pitchFamily="34" charset="0"/>
            </a:endParaRPr>
          </a:p>
        </p:txBody>
      </p:sp>
    </p:spTree>
    <p:extLst>
      <p:ext uri="{BB962C8B-B14F-4D97-AF65-F5344CB8AC3E}">
        <p14:creationId xmlns:p14="http://schemas.microsoft.com/office/powerpoint/2010/main" val="28359796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 y="5629275"/>
            <a:ext cx="8772525" cy="891900"/>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ctr"/>
            <a:r>
              <a:rPr lang="en-US" dirty="0">
                <a:solidFill>
                  <a:schemeClr val="bg1"/>
                </a:solidFill>
              </a:rPr>
              <a:t>LESSON PLANNING:- other activities</a:t>
            </a:r>
            <a:endParaRPr lang="en-GB" dirty="0">
              <a:solidFill>
                <a:schemeClr val="bg1"/>
              </a:solidFill>
            </a:endParaRPr>
          </a:p>
        </p:txBody>
      </p:sp>
      <p:sp>
        <p:nvSpPr>
          <p:cNvPr id="14" name="TextBox 13"/>
          <p:cNvSpPr txBox="1"/>
          <p:nvPr/>
        </p:nvSpPr>
        <p:spPr>
          <a:xfrm>
            <a:off x="149663" y="4874384"/>
            <a:ext cx="4350329" cy="1938992"/>
          </a:xfrm>
          <a:prstGeom prst="rect">
            <a:avLst/>
          </a:prstGeom>
          <a:noFill/>
        </p:spPr>
        <p:txBody>
          <a:bodyPr wrap="square" rtlCol="0">
            <a:spAutoFit/>
          </a:bodyPr>
          <a:lstStyle/>
          <a:p>
            <a:r>
              <a:rPr lang="en-US" sz="2400" b="1" dirty="0">
                <a:latin typeface="Baskerville Old Face" panose="02020602080505020303" pitchFamily="18" charset="0"/>
                <a:cs typeface="Arial" panose="020B0604020202020204" pitchFamily="34" charset="0"/>
              </a:rPr>
              <a:t>The Diocesan Curriculum Guide and SGAC lesson plans are just two of many formats that may be used. Feel free to design your own and share with the rest of us.</a:t>
            </a:r>
          </a:p>
        </p:txBody>
      </p:sp>
      <p:pic>
        <p:nvPicPr>
          <p:cNvPr id="4" name="Picture 3"/>
          <p:cNvPicPr>
            <a:picLocks noChangeAspect="1"/>
          </p:cNvPicPr>
          <p:nvPr/>
        </p:nvPicPr>
        <p:blipFill rotWithShape="1">
          <a:blip r:embed="rId3"/>
          <a:srcRect b="2492"/>
          <a:stretch/>
        </p:blipFill>
        <p:spPr>
          <a:xfrm>
            <a:off x="942678" y="1268761"/>
            <a:ext cx="2405186" cy="3293552"/>
          </a:xfrm>
          <a:prstGeom prst="rect">
            <a:avLst/>
          </a:prstGeom>
        </p:spPr>
      </p:pic>
      <p:pic>
        <p:nvPicPr>
          <p:cNvPr id="6" name="Picture 5"/>
          <p:cNvPicPr>
            <a:picLocks noChangeAspect="1"/>
          </p:cNvPicPr>
          <p:nvPr/>
        </p:nvPicPr>
        <p:blipFill>
          <a:blip r:embed="rId4"/>
          <a:stretch>
            <a:fillRect/>
          </a:stretch>
        </p:blipFill>
        <p:spPr>
          <a:xfrm>
            <a:off x="4461164" y="129308"/>
            <a:ext cx="4503324" cy="6540051"/>
          </a:xfrm>
          <a:prstGeom prst="rect">
            <a:avLst/>
          </a:prstGeom>
        </p:spPr>
      </p:pic>
      <p:sp>
        <p:nvSpPr>
          <p:cNvPr id="7" name="Title 1"/>
          <p:cNvSpPr txBox="1">
            <a:spLocks/>
          </p:cNvSpPr>
          <p:nvPr/>
        </p:nvSpPr>
        <p:spPr>
          <a:xfrm>
            <a:off x="47947" y="144016"/>
            <a:ext cx="4413217" cy="548680"/>
          </a:xfrm>
          <a:prstGeom prst="rect">
            <a:avLst/>
          </a:prstGeom>
        </p:spPr>
        <p:txBody>
          <a:bodyPr vert="horz" lIns="91440" tIns="45720" rIns="91440" bIns="45720" rtlCol="0" anchor="b">
            <a:normAutofit fontScale="550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b="1" dirty="0">
                <a:solidFill>
                  <a:srgbClr val="002060"/>
                </a:solidFill>
                <a:latin typeface="Bodoni MT Black" panose="02070A03080606020203" pitchFamily="18" charset="0"/>
              </a:rPr>
              <a:t>LESSON </a:t>
            </a:r>
            <a:r>
              <a:rPr lang="en-US" b="1" dirty="0" smtClean="0">
                <a:solidFill>
                  <a:srgbClr val="002060"/>
                </a:solidFill>
                <a:latin typeface="Bodoni MT Black" panose="02070A03080606020203" pitchFamily="18" charset="0"/>
              </a:rPr>
              <a:t>PLANNING</a:t>
            </a:r>
            <a:endParaRPr lang="en-GB" b="1" dirty="0">
              <a:solidFill>
                <a:srgbClr val="002060"/>
              </a:solidFill>
              <a:latin typeface="Bodoni MT Black" panose="02070A03080606020203" pitchFamily="18" charset="0"/>
            </a:endParaRPr>
          </a:p>
        </p:txBody>
      </p:sp>
    </p:spTree>
    <p:extLst>
      <p:ext uri="{BB962C8B-B14F-4D97-AF65-F5344CB8AC3E}">
        <p14:creationId xmlns:p14="http://schemas.microsoft.com/office/powerpoint/2010/main" val="32687382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8737600" cy="5613400"/>
          </a:xfrm>
          <a:prstGeom prst="rect">
            <a:avLst/>
          </a:prstGeom>
        </p:spPr>
      </p:pic>
    </p:spTree>
    <p:extLst>
      <p:ext uri="{BB962C8B-B14F-4D97-AF65-F5344CB8AC3E}">
        <p14:creationId xmlns:p14="http://schemas.microsoft.com/office/powerpoint/2010/main" val="18564097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14"/>
            <a:ext cx="9144000" cy="6853586"/>
          </a:xfrm>
          <a:prstGeom prst="rect">
            <a:avLst/>
          </a:prstGeom>
        </p:spPr>
      </p:pic>
      <p:sp>
        <p:nvSpPr>
          <p:cNvPr id="3" name="Text Placeholder 2"/>
          <p:cNvSpPr>
            <a:spLocks noGrp="1"/>
          </p:cNvSpPr>
          <p:nvPr>
            <p:ph type="body" idx="1"/>
          </p:nvPr>
        </p:nvSpPr>
        <p:spPr>
          <a:xfrm>
            <a:off x="539552" y="2516832"/>
            <a:ext cx="7992888" cy="4800600"/>
          </a:xfrm>
        </p:spPr>
        <p:txBody>
          <a:bodyPr>
            <a:noAutofit/>
          </a:bodyPr>
          <a:lstStyle/>
          <a:p>
            <a:pPr marL="457200" indent="-457200">
              <a:lnSpc>
                <a:spcPct val="100000"/>
              </a:lnSpc>
              <a:buFont typeface="Arial" panose="020B0604020202020204" pitchFamily="34" charset="0"/>
              <a:buChar char="•"/>
            </a:pPr>
            <a:r>
              <a:rPr lang="en-US" sz="3200" b="1" cap="none" dirty="0" smtClean="0">
                <a:solidFill>
                  <a:schemeClr val="tx1"/>
                </a:solidFill>
                <a:latin typeface="Calisto MT" panose="02040603050505030304" pitchFamily="18" charset="0"/>
              </a:rPr>
              <a:t>A curriculum is important for formal learning and is at</a:t>
            </a:r>
            <a:r>
              <a:rPr lang="en-JM" sz="3200" b="1" cap="none" dirty="0" smtClean="0">
                <a:solidFill>
                  <a:schemeClr val="tx1"/>
                </a:solidFill>
                <a:latin typeface="Calisto MT" panose="02040603050505030304" pitchFamily="18" charset="0"/>
              </a:rPr>
              <a:t> the “heart” of any learning. </a:t>
            </a:r>
          </a:p>
          <a:p>
            <a:pPr>
              <a:lnSpc>
                <a:spcPct val="100000"/>
              </a:lnSpc>
            </a:pPr>
            <a:endParaRPr lang="en-JM" sz="1600" b="1" cap="none" dirty="0" smtClean="0">
              <a:solidFill>
                <a:schemeClr val="tx1"/>
              </a:solidFill>
              <a:latin typeface="Calisto MT" panose="02040603050505030304" pitchFamily="18" charset="0"/>
            </a:endParaRPr>
          </a:p>
          <a:p>
            <a:pPr marL="457200" indent="-457200">
              <a:lnSpc>
                <a:spcPct val="100000"/>
              </a:lnSpc>
              <a:buFont typeface="Arial" panose="020B0604020202020204" pitchFamily="34" charset="0"/>
              <a:buChar char="•"/>
            </a:pPr>
            <a:r>
              <a:rPr lang="en-JM" sz="3200" b="1" cap="none" dirty="0" smtClean="0">
                <a:solidFill>
                  <a:schemeClr val="tx1"/>
                </a:solidFill>
                <a:latin typeface="Calisto MT" panose="02040603050505030304" pitchFamily="18" charset="0"/>
              </a:rPr>
              <a:t>Using a curriculum has many benefits, such as providing a structure for an educational course and having an end goal that teachers set for their students to reach.</a:t>
            </a:r>
            <a:r>
              <a:rPr lang="en-JM" sz="3200" b="1" dirty="0">
                <a:solidFill>
                  <a:srgbClr val="C00000"/>
                </a:solidFill>
              </a:rPr>
              <a:t/>
            </a:r>
            <a:br>
              <a:rPr lang="en-JM" sz="3200" b="1" dirty="0">
                <a:solidFill>
                  <a:srgbClr val="C00000"/>
                </a:solidFill>
              </a:rPr>
            </a:br>
            <a:endParaRPr lang="en-GB" sz="3200" b="1" dirty="0">
              <a:solidFill>
                <a:srgbClr val="C00000"/>
              </a:solidFill>
            </a:endParaRPr>
          </a:p>
          <a:p>
            <a:pPr>
              <a:lnSpc>
                <a:spcPct val="100000"/>
              </a:lnSpc>
            </a:pPr>
            <a:endParaRPr lang="en-JM" sz="3200" b="1" dirty="0">
              <a:solidFill>
                <a:srgbClr val="C00000"/>
              </a:solidFill>
            </a:endParaRPr>
          </a:p>
        </p:txBody>
      </p:sp>
      <p:sp>
        <p:nvSpPr>
          <p:cNvPr id="4" name="Title 1"/>
          <p:cNvSpPr>
            <a:spLocks noGrp="1"/>
          </p:cNvSpPr>
          <p:nvPr>
            <p:ph type="title"/>
          </p:nvPr>
        </p:nvSpPr>
        <p:spPr>
          <a:xfrm>
            <a:off x="323528" y="620688"/>
            <a:ext cx="8856984" cy="864096"/>
          </a:xfrm>
        </p:spPr>
        <p:txBody>
          <a:bodyPr>
            <a:noAutofit/>
          </a:bodyPr>
          <a:lstStyle/>
          <a:p>
            <a:pPr algn="ctr"/>
            <a:r>
              <a:rPr lang="en-US" sz="2800" dirty="0" smtClean="0">
                <a:solidFill>
                  <a:srgbClr val="C00000"/>
                </a:solidFill>
                <a:latin typeface="Bodoni MT Black" panose="02070A03080606020203" pitchFamily="18" charset="0"/>
              </a:rPr>
              <a:t>Benefits of A Sunday school curriculum</a:t>
            </a:r>
            <a:endParaRPr lang="en-GB" sz="2800" dirty="0">
              <a:solidFill>
                <a:srgbClr val="C00000"/>
              </a:solidFill>
            </a:endParaRPr>
          </a:p>
        </p:txBody>
      </p:sp>
    </p:spTree>
    <p:extLst>
      <p:ext uri="{BB962C8B-B14F-4D97-AF65-F5344CB8AC3E}">
        <p14:creationId xmlns:p14="http://schemas.microsoft.com/office/powerpoint/2010/main" val="37326002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14"/>
            <a:ext cx="9144000" cy="6853586"/>
          </a:xfrm>
          <a:prstGeom prst="rect">
            <a:avLst/>
          </a:prstGeom>
        </p:spPr>
      </p:pic>
      <p:sp>
        <p:nvSpPr>
          <p:cNvPr id="3" name="Text Placeholder 2"/>
          <p:cNvSpPr>
            <a:spLocks noGrp="1"/>
          </p:cNvSpPr>
          <p:nvPr>
            <p:ph type="body" idx="1"/>
          </p:nvPr>
        </p:nvSpPr>
        <p:spPr>
          <a:xfrm>
            <a:off x="755576" y="1412776"/>
            <a:ext cx="7920880" cy="4908203"/>
          </a:xfrm>
        </p:spPr>
        <p:txBody>
          <a:bodyPr>
            <a:normAutofit/>
          </a:bodyPr>
          <a:lstStyle/>
          <a:p>
            <a:r>
              <a:rPr lang="en-JM" sz="3200" b="1" cap="none" dirty="0" smtClean="0">
                <a:solidFill>
                  <a:schemeClr val="tx1"/>
                </a:solidFill>
                <a:latin typeface="Calisto MT" panose="02040603050505030304" pitchFamily="18" charset="0"/>
              </a:rPr>
              <a:t>The Curriculum –</a:t>
            </a:r>
          </a:p>
          <a:p>
            <a:endParaRPr lang="en-JM" sz="1400" b="1" cap="none" dirty="0" smtClean="0">
              <a:solidFill>
                <a:schemeClr val="tx1"/>
              </a:solidFill>
              <a:latin typeface="Calisto MT" panose="02040603050505030304" pitchFamily="18" charset="0"/>
            </a:endParaRPr>
          </a:p>
          <a:p>
            <a:pPr marL="457200" indent="-457200">
              <a:buFont typeface="Arial" panose="020B0604020202020204" pitchFamily="34" charset="0"/>
              <a:buChar char="•"/>
            </a:pPr>
            <a:r>
              <a:rPr lang="en-JM" sz="3200" b="1" cap="none" dirty="0" smtClean="0">
                <a:solidFill>
                  <a:schemeClr val="tx1"/>
                </a:solidFill>
                <a:latin typeface="Calisto MT" panose="02040603050505030304" pitchFamily="18" charset="0"/>
              </a:rPr>
              <a:t>helps to keep all learners across the diocese “on </a:t>
            </a:r>
            <a:r>
              <a:rPr lang="en-JM" sz="3200" b="1" cap="none" dirty="0">
                <a:solidFill>
                  <a:schemeClr val="tx1"/>
                </a:solidFill>
                <a:latin typeface="Calisto MT" panose="02040603050505030304" pitchFamily="18" charset="0"/>
              </a:rPr>
              <a:t>the same </a:t>
            </a:r>
            <a:r>
              <a:rPr lang="en-JM" sz="3200" b="1" cap="none" dirty="0" smtClean="0">
                <a:solidFill>
                  <a:schemeClr val="tx1"/>
                </a:solidFill>
                <a:latin typeface="Calisto MT" panose="02040603050505030304" pitchFamily="18" charset="0"/>
              </a:rPr>
              <a:t>page” as work </a:t>
            </a:r>
            <a:r>
              <a:rPr lang="en-JM" sz="3200" b="1" cap="none" dirty="0">
                <a:solidFill>
                  <a:schemeClr val="tx1"/>
                </a:solidFill>
                <a:latin typeface="Calisto MT" panose="02040603050505030304" pitchFamily="18" charset="0"/>
              </a:rPr>
              <a:t>towards the same thing – creates unity </a:t>
            </a:r>
            <a:endParaRPr lang="en-JM" sz="3200" b="1" cap="none" dirty="0" smtClean="0">
              <a:solidFill>
                <a:schemeClr val="tx1"/>
              </a:solidFill>
              <a:latin typeface="Calisto MT" panose="02040603050505030304" pitchFamily="18" charset="0"/>
            </a:endParaRPr>
          </a:p>
          <a:p>
            <a:pPr marL="457200" indent="-457200">
              <a:buFont typeface="Arial" panose="020B0604020202020204" pitchFamily="34" charset="0"/>
              <a:buChar char="•"/>
            </a:pPr>
            <a:endParaRPr lang="en-JM" b="1" cap="none" dirty="0" smtClean="0">
              <a:solidFill>
                <a:schemeClr val="tx1"/>
              </a:solidFill>
              <a:latin typeface="Calisto MT" panose="02040603050505030304" pitchFamily="18" charset="0"/>
            </a:endParaRPr>
          </a:p>
          <a:p>
            <a:pPr marL="457200" indent="-457200">
              <a:buFont typeface="Arial" panose="020B0604020202020204" pitchFamily="34" charset="0"/>
              <a:buChar char="•"/>
            </a:pPr>
            <a:r>
              <a:rPr lang="en-JM" sz="3200" b="1" cap="none" dirty="0" smtClean="0">
                <a:solidFill>
                  <a:schemeClr val="tx1"/>
                </a:solidFill>
                <a:latin typeface="Calisto MT" panose="02040603050505030304" pitchFamily="18" charset="0"/>
              </a:rPr>
              <a:t>Create </a:t>
            </a:r>
            <a:r>
              <a:rPr lang="en-JM" sz="3200" b="1" cap="none" dirty="0">
                <a:solidFill>
                  <a:schemeClr val="tx1"/>
                </a:solidFill>
                <a:latin typeface="Calisto MT" panose="02040603050505030304" pitchFamily="18" charset="0"/>
              </a:rPr>
              <a:t>deep thinkers </a:t>
            </a:r>
            <a:endParaRPr lang="en-JM" sz="3200" b="1" cap="none" dirty="0" smtClean="0">
              <a:solidFill>
                <a:schemeClr val="tx1"/>
              </a:solidFill>
              <a:latin typeface="Calisto MT" panose="02040603050505030304" pitchFamily="18" charset="0"/>
            </a:endParaRPr>
          </a:p>
          <a:p>
            <a:pPr marL="457200" indent="-457200">
              <a:buFont typeface="Arial" panose="020B0604020202020204" pitchFamily="34" charset="0"/>
              <a:buChar char="•"/>
            </a:pPr>
            <a:endParaRPr lang="en-JM" b="1" cap="none" dirty="0" smtClean="0">
              <a:solidFill>
                <a:schemeClr val="tx1"/>
              </a:solidFill>
              <a:latin typeface="Calisto MT" panose="02040603050505030304" pitchFamily="18" charset="0"/>
            </a:endParaRPr>
          </a:p>
          <a:p>
            <a:pPr marL="457200" indent="-457200">
              <a:buFont typeface="Arial" panose="020B0604020202020204" pitchFamily="34" charset="0"/>
              <a:buChar char="•"/>
            </a:pPr>
            <a:r>
              <a:rPr lang="en-JM" sz="3200" b="1" cap="none" dirty="0" smtClean="0">
                <a:solidFill>
                  <a:schemeClr val="tx1"/>
                </a:solidFill>
                <a:latin typeface="Calisto MT" panose="02040603050505030304" pitchFamily="18" charset="0"/>
              </a:rPr>
              <a:t>Engage </a:t>
            </a:r>
            <a:r>
              <a:rPr lang="en-JM" sz="3200" b="1" cap="none" dirty="0">
                <a:solidFill>
                  <a:schemeClr val="tx1"/>
                </a:solidFill>
                <a:latin typeface="Calisto MT" panose="02040603050505030304" pitchFamily="18" charset="0"/>
              </a:rPr>
              <a:t>learning with meaning and purpose</a:t>
            </a:r>
            <a:endParaRPr lang="en-JM" sz="3200" dirty="0">
              <a:solidFill>
                <a:schemeClr val="tx1"/>
              </a:solidFill>
            </a:endParaRPr>
          </a:p>
        </p:txBody>
      </p:sp>
      <p:sp>
        <p:nvSpPr>
          <p:cNvPr id="6" name="Title 1"/>
          <p:cNvSpPr txBox="1">
            <a:spLocks/>
          </p:cNvSpPr>
          <p:nvPr/>
        </p:nvSpPr>
        <p:spPr>
          <a:xfrm>
            <a:off x="179512" y="476672"/>
            <a:ext cx="8856984" cy="864096"/>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r>
              <a:rPr lang="en-US" sz="2800" dirty="0" smtClean="0">
                <a:solidFill>
                  <a:srgbClr val="C00000"/>
                </a:solidFill>
                <a:latin typeface="Bodoni MT Black" panose="02070A03080606020203" pitchFamily="18" charset="0"/>
              </a:rPr>
              <a:t>Purpose of the Sunday school curriculum</a:t>
            </a:r>
            <a:endParaRPr lang="en-GB" sz="2800" dirty="0">
              <a:solidFill>
                <a:srgbClr val="C00000"/>
              </a:solidFill>
            </a:endParaRPr>
          </a:p>
        </p:txBody>
      </p:sp>
    </p:spTree>
    <p:extLst>
      <p:ext uri="{BB962C8B-B14F-4D97-AF65-F5344CB8AC3E}">
        <p14:creationId xmlns:p14="http://schemas.microsoft.com/office/powerpoint/2010/main" val="42556546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14"/>
            <a:ext cx="9144000" cy="6853586"/>
          </a:xfrm>
          <a:prstGeom prst="rect">
            <a:avLst/>
          </a:prstGeom>
        </p:spPr>
      </p:pic>
      <p:sp>
        <p:nvSpPr>
          <p:cNvPr id="3" name="Content Placeholder 2"/>
          <p:cNvSpPr>
            <a:spLocks noGrp="1"/>
          </p:cNvSpPr>
          <p:nvPr>
            <p:ph sz="quarter" idx="4294967295"/>
          </p:nvPr>
        </p:nvSpPr>
        <p:spPr>
          <a:xfrm>
            <a:off x="539552" y="1772816"/>
            <a:ext cx="8352928" cy="4285943"/>
          </a:xfrm>
          <a:prstGeom prst="rect">
            <a:avLst/>
          </a:prstGeom>
        </p:spPr>
        <p:txBody>
          <a:bodyPr>
            <a:noAutofit/>
          </a:bodyPr>
          <a:lstStyle/>
          <a:p>
            <a:r>
              <a:rPr lang="en-US" sz="3100" b="1" cap="none" dirty="0">
                <a:latin typeface="Calisto MT" panose="02040603050505030304" pitchFamily="18" charset="0"/>
              </a:rPr>
              <a:t>Helps to equip the teacher</a:t>
            </a:r>
          </a:p>
          <a:p>
            <a:r>
              <a:rPr lang="en-US" sz="3100" b="1" cap="none" dirty="0">
                <a:latin typeface="Calisto MT" panose="02040603050505030304" pitchFamily="18" charset="0"/>
              </a:rPr>
              <a:t>Ensures consistency in content across the Diocese</a:t>
            </a:r>
          </a:p>
          <a:p>
            <a:r>
              <a:rPr lang="en-US" sz="3100" b="1" cap="none" dirty="0">
                <a:latin typeface="Calisto MT" panose="02040603050505030304" pitchFamily="18" charset="0"/>
              </a:rPr>
              <a:t>Establishes commitment by all stakeholders </a:t>
            </a:r>
            <a:r>
              <a:rPr lang="en-US" sz="3100" b="1" cap="none" dirty="0" smtClean="0">
                <a:latin typeface="Calisto MT" panose="02040603050505030304" pitchFamily="18" charset="0"/>
              </a:rPr>
              <a:t> </a:t>
            </a:r>
            <a:r>
              <a:rPr lang="en-US" sz="2400" i="1" cap="none" dirty="0" smtClean="0">
                <a:latin typeface="Calisto MT" panose="02040603050505030304" pitchFamily="18" charset="0"/>
              </a:rPr>
              <a:t>i.e</a:t>
            </a:r>
            <a:r>
              <a:rPr lang="en-US" sz="2400" i="1" cap="none" dirty="0">
                <a:latin typeface="Calisto MT" panose="02040603050505030304" pitchFamily="18" charset="0"/>
              </a:rPr>
              <a:t>. church leaders, teachers, parents and students</a:t>
            </a:r>
            <a:endParaRPr lang="en-US" sz="3100" i="1" cap="none" dirty="0">
              <a:latin typeface="Calisto MT" panose="02040603050505030304" pitchFamily="18" charset="0"/>
            </a:endParaRPr>
          </a:p>
          <a:p>
            <a:r>
              <a:rPr lang="en-US" sz="3100" b="1" cap="none" dirty="0">
                <a:latin typeface="Calisto MT" panose="02040603050505030304" pitchFamily="18" charset="0"/>
              </a:rPr>
              <a:t>Encourages follow-up study</a:t>
            </a:r>
          </a:p>
          <a:p>
            <a:r>
              <a:rPr lang="en-US" sz="3100" b="1" cap="none" dirty="0">
                <a:latin typeface="Calisto MT" panose="02040603050505030304" pitchFamily="18" charset="0"/>
              </a:rPr>
              <a:t>Better engages students</a:t>
            </a:r>
          </a:p>
          <a:p>
            <a:r>
              <a:rPr lang="en-US" sz="3100" b="1" cap="none" dirty="0">
                <a:latin typeface="Calisto MT" panose="02040603050505030304" pitchFamily="18" charset="0"/>
              </a:rPr>
              <a:t>Enables a journey of spiritual growth</a:t>
            </a:r>
          </a:p>
        </p:txBody>
      </p:sp>
      <p:sp>
        <p:nvSpPr>
          <p:cNvPr id="4" name="Title 1"/>
          <p:cNvSpPr txBox="1">
            <a:spLocks/>
          </p:cNvSpPr>
          <p:nvPr/>
        </p:nvSpPr>
        <p:spPr>
          <a:xfrm>
            <a:off x="1547664" y="332656"/>
            <a:ext cx="5916804" cy="75284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4000" b="1" dirty="0">
              <a:solidFill>
                <a:schemeClr val="accent2">
                  <a:lumMod val="75000"/>
                </a:schemeClr>
              </a:solidFill>
            </a:endParaRPr>
          </a:p>
        </p:txBody>
      </p:sp>
      <p:sp>
        <p:nvSpPr>
          <p:cNvPr id="6" name="Title 1"/>
          <p:cNvSpPr txBox="1">
            <a:spLocks/>
          </p:cNvSpPr>
          <p:nvPr/>
        </p:nvSpPr>
        <p:spPr>
          <a:xfrm>
            <a:off x="1700064" y="485056"/>
            <a:ext cx="5916804" cy="75284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4000" b="1" dirty="0">
              <a:solidFill>
                <a:schemeClr val="accent2">
                  <a:lumMod val="75000"/>
                </a:schemeClr>
              </a:solidFill>
            </a:endParaRPr>
          </a:p>
        </p:txBody>
      </p:sp>
      <p:sp>
        <p:nvSpPr>
          <p:cNvPr id="9" name="Title 1"/>
          <p:cNvSpPr txBox="1">
            <a:spLocks/>
          </p:cNvSpPr>
          <p:nvPr/>
        </p:nvSpPr>
        <p:spPr>
          <a:xfrm>
            <a:off x="179512" y="620688"/>
            <a:ext cx="8856984" cy="864096"/>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r>
              <a:rPr lang="en-US" sz="2800" dirty="0" smtClean="0">
                <a:solidFill>
                  <a:srgbClr val="C00000"/>
                </a:solidFill>
                <a:latin typeface="Bodoni MT Black" panose="02070A03080606020203" pitchFamily="18" charset="0"/>
              </a:rPr>
              <a:t>Purpose of the Sunday school curriculum</a:t>
            </a:r>
            <a:endParaRPr lang="en-GB" sz="2800" dirty="0">
              <a:solidFill>
                <a:srgbClr val="C00000"/>
              </a:solidFill>
            </a:endParaRPr>
          </a:p>
        </p:txBody>
      </p:sp>
    </p:spTree>
    <p:extLst>
      <p:ext uri="{BB962C8B-B14F-4D97-AF65-F5344CB8AC3E}">
        <p14:creationId xmlns:p14="http://schemas.microsoft.com/office/powerpoint/2010/main" val="24217048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14"/>
            <a:ext cx="9144000" cy="6853586"/>
          </a:xfrm>
          <a:prstGeom prst="rect">
            <a:avLst/>
          </a:prstGeom>
        </p:spPr>
      </p:pic>
      <p:sp>
        <p:nvSpPr>
          <p:cNvPr id="3" name="Content Placeholder 2"/>
          <p:cNvSpPr>
            <a:spLocks noGrp="1"/>
          </p:cNvSpPr>
          <p:nvPr>
            <p:ph sz="quarter" idx="4294967295"/>
          </p:nvPr>
        </p:nvSpPr>
        <p:spPr>
          <a:xfrm>
            <a:off x="334516" y="1807353"/>
            <a:ext cx="8269932" cy="4285943"/>
          </a:xfrm>
          <a:prstGeom prst="rect">
            <a:avLst/>
          </a:prstGeom>
        </p:spPr>
        <p:txBody>
          <a:bodyPr>
            <a:noAutofit/>
          </a:bodyPr>
          <a:lstStyle/>
          <a:p>
            <a:r>
              <a:rPr lang="en-US" b="1" cap="none" dirty="0">
                <a:latin typeface="Calisto MT" panose="02040603050505030304" pitchFamily="18" charset="0"/>
              </a:rPr>
              <a:t>Provides potential lesson plans for each day of the Church’s calendar year</a:t>
            </a:r>
          </a:p>
          <a:p>
            <a:r>
              <a:rPr lang="en-US" b="1" cap="none" dirty="0">
                <a:latin typeface="Calisto MT" panose="02040603050505030304" pitchFamily="18" charset="0"/>
              </a:rPr>
              <a:t>Aligns the lessons in keeping with those of the Church’s calendar</a:t>
            </a:r>
          </a:p>
          <a:p>
            <a:r>
              <a:rPr lang="en-US" b="1" cap="none" dirty="0">
                <a:latin typeface="Calisto MT" panose="02040603050505030304" pitchFamily="18" charset="0"/>
              </a:rPr>
              <a:t>Demonstrates preparation of material that is age appropriate</a:t>
            </a:r>
          </a:p>
          <a:p>
            <a:r>
              <a:rPr lang="en-US" b="1" cap="none" dirty="0">
                <a:latin typeface="Calisto MT" panose="02040603050505030304" pitchFamily="18" charset="0"/>
              </a:rPr>
              <a:t>Ensures that your delivery is in line with the Church’s expectations</a:t>
            </a:r>
          </a:p>
        </p:txBody>
      </p:sp>
      <p:sp>
        <p:nvSpPr>
          <p:cNvPr id="6" name="Title 1"/>
          <p:cNvSpPr txBox="1">
            <a:spLocks/>
          </p:cNvSpPr>
          <p:nvPr/>
        </p:nvSpPr>
        <p:spPr>
          <a:xfrm>
            <a:off x="179512" y="476672"/>
            <a:ext cx="8856984" cy="864096"/>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r>
              <a:rPr lang="en-US" sz="2800" dirty="0" smtClean="0">
                <a:solidFill>
                  <a:srgbClr val="C00000"/>
                </a:solidFill>
                <a:latin typeface="Bodoni MT Black" panose="02070A03080606020203" pitchFamily="18" charset="0"/>
              </a:rPr>
              <a:t>Purpose of the Sunday school curriculum</a:t>
            </a:r>
            <a:endParaRPr lang="en-GB" sz="2800" dirty="0">
              <a:solidFill>
                <a:srgbClr val="C00000"/>
              </a:solidFill>
            </a:endParaRPr>
          </a:p>
        </p:txBody>
      </p:sp>
    </p:spTree>
    <p:extLst>
      <p:ext uri="{BB962C8B-B14F-4D97-AF65-F5344CB8AC3E}">
        <p14:creationId xmlns:p14="http://schemas.microsoft.com/office/powerpoint/2010/main" val="11389213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14"/>
            <a:ext cx="9144000" cy="6853586"/>
          </a:xfrm>
          <a:prstGeom prst="rect">
            <a:avLst/>
          </a:prstGeom>
        </p:spPr>
      </p:pic>
      <p:sp>
        <p:nvSpPr>
          <p:cNvPr id="2" name="Title 1"/>
          <p:cNvSpPr>
            <a:spLocks noGrp="1"/>
          </p:cNvSpPr>
          <p:nvPr>
            <p:ph type="title"/>
          </p:nvPr>
        </p:nvSpPr>
        <p:spPr>
          <a:xfrm>
            <a:off x="697938" y="1844824"/>
            <a:ext cx="5170206" cy="3193487"/>
          </a:xfrm>
        </p:spPr>
        <p:txBody>
          <a:bodyPr>
            <a:normAutofit/>
          </a:bodyPr>
          <a:lstStyle/>
          <a:p>
            <a:r>
              <a:rPr lang="en-US" sz="8000" dirty="0">
                <a:solidFill>
                  <a:srgbClr val="002060"/>
                </a:solidFill>
                <a:latin typeface="AR JULIAN" panose="02000000000000000000" pitchFamily="2" charset="0"/>
              </a:rPr>
              <a:t>Lesson planning</a:t>
            </a:r>
            <a:endParaRPr lang="en-GB" sz="8000" dirty="0">
              <a:solidFill>
                <a:srgbClr val="002060"/>
              </a:solidFill>
              <a:latin typeface="AR JULIAN" panose="02000000000000000000" pitchFamily="2" charset="0"/>
            </a:endParaRP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50329"/>
                    </a14:imgEffect>
                  </a14:imgLayer>
                </a14:imgProps>
              </a:ext>
            </a:extLst>
          </a:blip>
          <a:srcRect r="49107"/>
          <a:stretch/>
        </p:blipFill>
        <p:spPr>
          <a:xfrm flipH="1">
            <a:off x="5886450" y="321546"/>
            <a:ext cx="2667406" cy="5152236"/>
          </a:xfrm>
          <a:prstGeom prst="rect">
            <a:avLst/>
          </a:prstGeom>
        </p:spPr>
      </p:pic>
    </p:spTree>
    <p:extLst>
      <p:ext uri="{BB962C8B-B14F-4D97-AF65-F5344CB8AC3E}">
        <p14:creationId xmlns:p14="http://schemas.microsoft.com/office/powerpoint/2010/main" val="28932417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7947" y="144016"/>
            <a:ext cx="4812085" cy="548680"/>
          </a:xfrm>
          <a:prstGeom prst="rect">
            <a:avLst/>
          </a:prstGeom>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b="1" dirty="0">
                <a:solidFill>
                  <a:srgbClr val="002060"/>
                </a:solidFill>
                <a:latin typeface="Bodoni MT Black" panose="02070A03080606020203" pitchFamily="18" charset="0"/>
              </a:rPr>
              <a:t>LESSON </a:t>
            </a:r>
            <a:r>
              <a:rPr lang="en-US" b="1" dirty="0" smtClean="0">
                <a:solidFill>
                  <a:srgbClr val="002060"/>
                </a:solidFill>
                <a:latin typeface="Bodoni MT Black" panose="02070A03080606020203" pitchFamily="18" charset="0"/>
              </a:rPr>
              <a:t>PLANNING</a:t>
            </a:r>
            <a:endParaRPr lang="en-GB" b="1" dirty="0">
              <a:solidFill>
                <a:srgbClr val="002060"/>
              </a:solidFill>
              <a:latin typeface="Bodoni MT Black" panose="02070A03080606020203" pitchFamily="18" charset="0"/>
            </a:endParaRPr>
          </a:p>
        </p:txBody>
      </p:sp>
      <p:grpSp>
        <p:nvGrpSpPr>
          <p:cNvPr id="30" name="Group 29"/>
          <p:cNvGrpSpPr/>
          <p:nvPr/>
        </p:nvGrpSpPr>
        <p:grpSpPr>
          <a:xfrm>
            <a:off x="1041854" y="2420888"/>
            <a:ext cx="1729946" cy="1622854"/>
            <a:chOff x="3344562" y="411892"/>
            <a:chExt cx="1729946" cy="1622854"/>
          </a:xfrm>
          <a:solidFill>
            <a:srgbClr val="00B050"/>
          </a:solidFill>
        </p:grpSpPr>
        <p:sp>
          <p:nvSpPr>
            <p:cNvPr id="46" name="Oval 45"/>
            <p:cNvSpPr/>
            <p:nvPr/>
          </p:nvSpPr>
          <p:spPr>
            <a:xfrm>
              <a:off x="3344562" y="411892"/>
              <a:ext cx="1729946" cy="1622854"/>
            </a:xfrm>
            <a:prstGeom prst="ellipse">
              <a:avLst/>
            </a:prstGeom>
            <a:grp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p:cNvSpPr txBox="1"/>
            <p:nvPr/>
          </p:nvSpPr>
          <p:spPr>
            <a:xfrm>
              <a:off x="3344562" y="992486"/>
              <a:ext cx="1729946" cy="461665"/>
            </a:xfrm>
            <a:prstGeom prst="rect">
              <a:avLst/>
            </a:prstGeom>
            <a:grpFill/>
          </p:spPr>
          <p:txBody>
            <a:bodyPr wrap="square" rtlCol="0">
              <a:spAutoFit/>
            </a:bodyPr>
            <a:lstStyle/>
            <a:p>
              <a:pPr algn="ctr"/>
              <a:r>
                <a:rPr lang="en-US" sz="2400" b="1" dirty="0" err="1">
                  <a:solidFill>
                    <a:schemeClr val="bg1"/>
                  </a:solidFill>
                  <a:latin typeface="Arial" panose="020B0604020202020204" pitchFamily="34" charset="0"/>
                  <a:cs typeface="Arial" panose="020B0604020202020204" pitchFamily="34" charset="0"/>
                </a:rPr>
                <a:t>Analysing</a:t>
              </a:r>
              <a:endParaRPr lang="en-GB" sz="2400" b="1" dirty="0">
                <a:solidFill>
                  <a:schemeClr val="bg1"/>
                </a:solidFill>
                <a:latin typeface="Arial" panose="020B0604020202020204" pitchFamily="34" charset="0"/>
                <a:cs typeface="Arial" panose="020B0604020202020204" pitchFamily="34" charset="0"/>
              </a:endParaRPr>
            </a:p>
          </p:txBody>
        </p:sp>
      </p:grpSp>
      <p:grpSp>
        <p:nvGrpSpPr>
          <p:cNvPr id="31" name="Group 30"/>
          <p:cNvGrpSpPr/>
          <p:nvPr/>
        </p:nvGrpSpPr>
        <p:grpSpPr>
          <a:xfrm>
            <a:off x="107504" y="980728"/>
            <a:ext cx="1729946" cy="1622854"/>
            <a:chOff x="3344562" y="411892"/>
            <a:chExt cx="1729946" cy="1622854"/>
          </a:xfrm>
          <a:solidFill>
            <a:srgbClr val="7030A0"/>
          </a:solidFill>
        </p:grpSpPr>
        <p:sp>
          <p:nvSpPr>
            <p:cNvPr id="44" name="Oval 43"/>
            <p:cNvSpPr/>
            <p:nvPr/>
          </p:nvSpPr>
          <p:spPr>
            <a:xfrm>
              <a:off x="3344562" y="411892"/>
              <a:ext cx="1729946" cy="1622854"/>
            </a:xfrm>
            <a:prstGeom prst="ellipse">
              <a:avLst/>
            </a:prstGeom>
            <a:grp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p:cNvSpPr txBox="1"/>
            <p:nvPr/>
          </p:nvSpPr>
          <p:spPr>
            <a:xfrm>
              <a:off x="3344562" y="992486"/>
              <a:ext cx="1729946" cy="461665"/>
            </a:xfrm>
            <a:prstGeom prst="rect">
              <a:avLst/>
            </a:prstGeom>
            <a:grp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Applying</a:t>
              </a:r>
              <a:endParaRPr lang="en-GB" sz="2400" b="1" dirty="0">
                <a:solidFill>
                  <a:schemeClr val="bg1"/>
                </a:solidFill>
                <a:latin typeface="Arial" panose="020B0604020202020204" pitchFamily="34" charset="0"/>
                <a:cs typeface="Arial" panose="020B0604020202020204" pitchFamily="34" charset="0"/>
              </a:endParaRPr>
            </a:p>
          </p:txBody>
        </p:sp>
      </p:grpSp>
      <p:grpSp>
        <p:nvGrpSpPr>
          <p:cNvPr id="32" name="Group 31"/>
          <p:cNvGrpSpPr/>
          <p:nvPr/>
        </p:nvGrpSpPr>
        <p:grpSpPr>
          <a:xfrm>
            <a:off x="2771800" y="3030282"/>
            <a:ext cx="1729946" cy="1622854"/>
            <a:chOff x="3344562" y="411892"/>
            <a:chExt cx="1729946" cy="1622854"/>
          </a:xfrm>
          <a:solidFill>
            <a:srgbClr val="FF6600"/>
          </a:solidFill>
        </p:grpSpPr>
        <p:sp>
          <p:nvSpPr>
            <p:cNvPr id="42" name="Oval 41"/>
            <p:cNvSpPr/>
            <p:nvPr/>
          </p:nvSpPr>
          <p:spPr>
            <a:xfrm>
              <a:off x="3344562" y="411892"/>
              <a:ext cx="1729946" cy="1622854"/>
            </a:xfrm>
            <a:prstGeom prst="ellipse">
              <a:avLst/>
            </a:prstGeom>
            <a:grp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p:cNvSpPr txBox="1"/>
            <p:nvPr/>
          </p:nvSpPr>
          <p:spPr>
            <a:xfrm>
              <a:off x="3344562" y="992486"/>
              <a:ext cx="1622855" cy="461665"/>
            </a:xfrm>
            <a:prstGeom prst="rect">
              <a:avLst/>
            </a:prstGeom>
            <a:grp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Recalling</a:t>
              </a:r>
              <a:endParaRPr lang="en-GB" sz="2400" b="1" dirty="0">
                <a:solidFill>
                  <a:schemeClr val="bg1"/>
                </a:solidFill>
                <a:latin typeface="Arial" panose="020B0604020202020204" pitchFamily="34" charset="0"/>
                <a:cs typeface="Arial" panose="020B0604020202020204" pitchFamily="34" charset="0"/>
              </a:endParaRPr>
            </a:p>
          </p:txBody>
        </p:sp>
      </p:grpSp>
      <p:grpSp>
        <p:nvGrpSpPr>
          <p:cNvPr id="33" name="Group 32"/>
          <p:cNvGrpSpPr/>
          <p:nvPr/>
        </p:nvGrpSpPr>
        <p:grpSpPr>
          <a:xfrm>
            <a:off x="7236296" y="29366"/>
            <a:ext cx="1729946" cy="1622854"/>
            <a:chOff x="3344562" y="411892"/>
            <a:chExt cx="1729946" cy="1622854"/>
          </a:xfrm>
          <a:solidFill>
            <a:srgbClr val="002060"/>
          </a:solidFill>
        </p:grpSpPr>
        <p:sp>
          <p:nvSpPr>
            <p:cNvPr id="40" name="Oval 39"/>
            <p:cNvSpPr/>
            <p:nvPr/>
          </p:nvSpPr>
          <p:spPr>
            <a:xfrm>
              <a:off x="3344562" y="411892"/>
              <a:ext cx="1729946" cy="1622854"/>
            </a:xfrm>
            <a:prstGeom prst="ellipse">
              <a:avLst/>
            </a:prstGeom>
            <a:grp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p:cNvSpPr txBox="1"/>
            <p:nvPr/>
          </p:nvSpPr>
          <p:spPr>
            <a:xfrm>
              <a:off x="3344562" y="992486"/>
              <a:ext cx="1729946" cy="461665"/>
            </a:xfrm>
            <a:prstGeom prst="rect">
              <a:avLst/>
            </a:prstGeom>
            <a:grp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Creating</a:t>
              </a:r>
              <a:endParaRPr lang="en-GB" sz="2400" b="1" dirty="0">
                <a:solidFill>
                  <a:schemeClr val="bg1"/>
                </a:solidFill>
                <a:latin typeface="Arial" panose="020B0604020202020204" pitchFamily="34" charset="0"/>
                <a:cs typeface="Arial" panose="020B0604020202020204" pitchFamily="34" charset="0"/>
              </a:endParaRPr>
            </a:p>
          </p:txBody>
        </p:sp>
      </p:grpSp>
      <p:grpSp>
        <p:nvGrpSpPr>
          <p:cNvPr id="34" name="Group 33"/>
          <p:cNvGrpSpPr/>
          <p:nvPr/>
        </p:nvGrpSpPr>
        <p:grpSpPr>
          <a:xfrm>
            <a:off x="4572000" y="2552167"/>
            <a:ext cx="2400742" cy="2244985"/>
            <a:chOff x="3295134" y="411891"/>
            <a:chExt cx="2372499" cy="2244985"/>
          </a:xfrm>
          <a:solidFill>
            <a:srgbClr val="C00000"/>
          </a:solidFill>
        </p:grpSpPr>
        <p:sp>
          <p:nvSpPr>
            <p:cNvPr id="38" name="Oval 37"/>
            <p:cNvSpPr/>
            <p:nvPr/>
          </p:nvSpPr>
          <p:spPr>
            <a:xfrm>
              <a:off x="3295134" y="411891"/>
              <a:ext cx="2372499" cy="2244985"/>
            </a:xfrm>
            <a:prstGeom prst="ellipse">
              <a:avLst/>
            </a:prstGeom>
            <a:grp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p:cNvSpPr txBox="1"/>
            <p:nvPr/>
          </p:nvSpPr>
          <p:spPr>
            <a:xfrm>
              <a:off x="3295134" y="1303550"/>
              <a:ext cx="2372499" cy="461665"/>
            </a:xfrm>
            <a:prstGeom prst="rect">
              <a:avLst/>
            </a:prstGeom>
            <a:grp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Understanding</a:t>
              </a:r>
              <a:endParaRPr lang="en-GB" sz="2400" b="1" dirty="0">
                <a:solidFill>
                  <a:schemeClr val="bg1"/>
                </a:solidFill>
                <a:latin typeface="Arial" panose="020B0604020202020204" pitchFamily="34" charset="0"/>
                <a:cs typeface="Arial" panose="020B0604020202020204" pitchFamily="34" charset="0"/>
              </a:endParaRPr>
            </a:p>
          </p:txBody>
        </p:sp>
      </p:grpSp>
      <p:grpSp>
        <p:nvGrpSpPr>
          <p:cNvPr id="35" name="Group 34"/>
          <p:cNvGrpSpPr/>
          <p:nvPr/>
        </p:nvGrpSpPr>
        <p:grpSpPr>
          <a:xfrm>
            <a:off x="6634387" y="1668810"/>
            <a:ext cx="1736552" cy="1622854"/>
            <a:chOff x="7675300" y="-1000506"/>
            <a:chExt cx="1736552" cy="1622854"/>
          </a:xfrm>
          <a:solidFill>
            <a:srgbClr val="0070C0"/>
          </a:solidFill>
        </p:grpSpPr>
        <p:sp>
          <p:nvSpPr>
            <p:cNvPr id="36" name="Oval 35"/>
            <p:cNvSpPr/>
            <p:nvPr/>
          </p:nvSpPr>
          <p:spPr>
            <a:xfrm>
              <a:off x="7675300" y="-1000506"/>
              <a:ext cx="1729946" cy="1622854"/>
            </a:xfrm>
            <a:prstGeom prst="ellipse">
              <a:avLst/>
            </a:prstGeom>
            <a:grp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p:cNvSpPr txBox="1"/>
            <p:nvPr/>
          </p:nvSpPr>
          <p:spPr>
            <a:xfrm>
              <a:off x="7681906" y="-434791"/>
              <a:ext cx="1729946" cy="461665"/>
            </a:xfrm>
            <a:prstGeom prst="rect">
              <a:avLst/>
            </a:prstGeom>
            <a:grp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Evaluating </a:t>
              </a:r>
              <a:endParaRPr lang="en-GB" sz="2400" b="1" dirty="0">
                <a:solidFill>
                  <a:schemeClr val="bg1"/>
                </a:solidFill>
                <a:latin typeface="Arial" panose="020B0604020202020204" pitchFamily="34" charset="0"/>
                <a:cs typeface="Arial" panose="020B0604020202020204" pitchFamily="34" charset="0"/>
              </a:endParaRPr>
            </a:p>
          </p:txBody>
        </p:sp>
      </p:grpSp>
      <p:sp>
        <p:nvSpPr>
          <p:cNvPr id="48" name="TextBox 47"/>
          <p:cNvSpPr txBox="1"/>
          <p:nvPr/>
        </p:nvSpPr>
        <p:spPr>
          <a:xfrm>
            <a:off x="331578" y="5140349"/>
            <a:ext cx="8776926" cy="1384995"/>
          </a:xfrm>
          <a:prstGeom prst="rect">
            <a:avLst/>
          </a:prstGeom>
          <a:noFill/>
        </p:spPr>
        <p:txBody>
          <a:bodyPr wrap="square" rtlCol="0">
            <a:spAutoFit/>
          </a:bodyPr>
          <a:lstStyle/>
          <a:p>
            <a:r>
              <a:rPr lang="en-US" sz="2800" dirty="0">
                <a:solidFill>
                  <a:srgbClr val="002060"/>
                </a:solidFill>
                <a:latin typeface="AR ESSENCE" panose="02000000000000000000" pitchFamily="2" charset="0"/>
                <a:cs typeface="Arial" panose="020B0604020202020204" pitchFamily="34" charset="0"/>
              </a:rPr>
              <a:t>The Diocese of Jamaica and the Cayman islands </a:t>
            </a:r>
            <a:r>
              <a:rPr lang="en-US" sz="2800" dirty="0" smtClean="0">
                <a:solidFill>
                  <a:srgbClr val="002060"/>
                </a:solidFill>
                <a:latin typeface="AR ESSENCE" panose="02000000000000000000" pitchFamily="2" charset="0"/>
                <a:cs typeface="Arial" panose="020B0604020202020204" pitchFamily="34" charset="0"/>
              </a:rPr>
              <a:t>has made </a:t>
            </a:r>
            <a:r>
              <a:rPr lang="en-US" sz="2800" dirty="0">
                <a:solidFill>
                  <a:srgbClr val="002060"/>
                </a:solidFill>
                <a:latin typeface="AR ESSENCE" panose="02000000000000000000" pitchFamily="2" charset="0"/>
                <a:cs typeface="Arial" panose="020B0604020202020204" pitchFamily="34" charset="0"/>
              </a:rPr>
              <a:t>it possible for all of these areas of learning to take place by providing the Sunday School Curriculum Guide. </a:t>
            </a:r>
            <a:endParaRPr lang="en-GB" sz="2800" dirty="0">
              <a:solidFill>
                <a:srgbClr val="002060"/>
              </a:solidFill>
              <a:latin typeface="AR ESSENCE" panose="02000000000000000000" pitchFamily="2" charset="0"/>
              <a:cs typeface="Arial" panose="020B0604020202020204" pitchFamily="34" charset="0"/>
            </a:endParaRPr>
          </a:p>
        </p:txBody>
      </p:sp>
    </p:spTree>
    <p:extLst>
      <p:ext uri="{BB962C8B-B14F-4D97-AF65-F5344CB8AC3E}">
        <p14:creationId xmlns:p14="http://schemas.microsoft.com/office/powerpoint/2010/main" val="347716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1000" fill="hold"/>
                                        <p:tgtEl>
                                          <p:spTgt spid="30"/>
                                        </p:tgtEl>
                                        <p:attrNameLst>
                                          <p:attrName>ppt_w</p:attrName>
                                        </p:attrNameLst>
                                      </p:cBhvr>
                                      <p:tavLst>
                                        <p:tav tm="0">
                                          <p:val>
                                            <p:fltVal val="0"/>
                                          </p:val>
                                        </p:tav>
                                        <p:tav tm="100000">
                                          <p:val>
                                            <p:strVal val="#ppt_w"/>
                                          </p:val>
                                        </p:tav>
                                      </p:tavLst>
                                    </p:anim>
                                    <p:anim calcmode="lin" valueType="num">
                                      <p:cBhvr>
                                        <p:cTn id="15" dur="1000" fill="hold"/>
                                        <p:tgtEl>
                                          <p:spTgt spid="30"/>
                                        </p:tgtEl>
                                        <p:attrNameLst>
                                          <p:attrName>ppt_h</p:attrName>
                                        </p:attrNameLst>
                                      </p:cBhvr>
                                      <p:tavLst>
                                        <p:tav tm="0">
                                          <p:val>
                                            <p:fltVal val="0"/>
                                          </p:val>
                                        </p:tav>
                                        <p:tav tm="100000">
                                          <p:val>
                                            <p:strVal val="#ppt_h"/>
                                          </p:val>
                                        </p:tav>
                                      </p:tavLst>
                                    </p:anim>
                                    <p:anim calcmode="lin" valueType="num">
                                      <p:cBhvr>
                                        <p:cTn id="16" dur="1000" fill="hold"/>
                                        <p:tgtEl>
                                          <p:spTgt spid="30"/>
                                        </p:tgtEl>
                                        <p:attrNameLst>
                                          <p:attrName>style.rotation</p:attrName>
                                        </p:attrNameLst>
                                      </p:cBhvr>
                                      <p:tavLst>
                                        <p:tav tm="0">
                                          <p:val>
                                            <p:fltVal val="90"/>
                                          </p:val>
                                        </p:tav>
                                        <p:tav tm="100000">
                                          <p:val>
                                            <p:fltVal val="0"/>
                                          </p:val>
                                        </p:tav>
                                      </p:tavLst>
                                    </p:anim>
                                    <p:animEffect transition="in" filter="fade">
                                      <p:cBhvr>
                                        <p:cTn id="17" dur="1000"/>
                                        <p:tgtEl>
                                          <p:spTgt spid="30"/>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1000" fill="hold"/>
                                        <p:tgtEl>
                                          <p:spTgt spid="32"/>
                                        </p:tgtEl>
                                        <p:attrNameLst>
                                          <p:attrName>ppt_w</p:attrName>
                                        </p:attrNameLst>
                                      </p:cBhvr>
                                      <p:tavLst>
                                        <p:tav tm="0">
                                          <p:val>
                                            <p:fltVal val="0"/>
                                          </p:val>
                                        </p:tav>
                                        <p:tav tm="100000">
                                          <p:val>
                                            <p:strVal val="#ppt_w"/>
                                          </p:val>
                                        </p:tav>
                                      </p:tavLst>
                                    </p:anim>
                                    <p:anim calcmode="lin" valueType="num">
                                      <p:cBhvr>
                                        <p:cTn id="22" dur="1000" fill="hold"/>
                                        <p:tgtEl>
                                          <p:spTgt spid="32"/>
                                        </p:tgtEl>
                                        <p:attrNameLst>
                                          <p:attrName>ppt_h</p:attrName>
                                        </p:attrNameLst>
                                      </p:cBhvr>
                                      <p:tavLst>
                                        <p:tav tm="0">
                                          <p:val>
                                            <p:fltVal val="0"/>
                                          </p:val>
                                        </p:tav>
                                        <p:tav tm="100000">
                                          <p:val>
                                            <p:strVal val="#ppt_h"/>
                                          </p:val>
                                        </p:tav>
                                      </p:tavLst>
                                    </p:anim>
                                    <p:anim calcmode="lin" valueType="num">
                                      <p:cBhvr>
                                        <p:cTn id="23" dur="1000" fill="hold"/>
                                        <p:tgtEl>
                                          <p:spTgt spid="32"/>
                                        </p:tgtEl>
                                        <p:attrNameLst>
                                          <p:attrName>style.rotation</p:attrName>
                                        </p:attrNameLst>
                                      </p:cBhvr>
                                      <p:tavLst>
                                        <p:tav tm="0">
                                          <p:val>
                                            <p:fltVal val="90"/>
                                          </p:val>
                                        </p:tav>
                                        <p:tav tm="100000">
                                          <p:val>
                                            <p:fltVal val="0"/>
                                          </p:val>
                                        </p:tav>
                                      </p:tavLst>
                                    </p:anim>
                                    <p:animEffect transition="in" filter="fade">
                                      <p:cBhvr>
                                        <p:cTn id="24" dur="1000"/>
                                        <p:tgtEl>
                                          <p:spTgt spid="32"/>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p:cTn id="28" dur="1000" fill="hold"/>
                                        <p:tgtEl>
                                          <p:spTgt spid="34"/>
                                        </p:tgtEl>
                                        <p:attrNameLst>
                                          <p:attrName>ppt_w</p:attrName>
                                        </p:attrNameLst>
                                      </p:cBhvr>
                                      <p:tavLst>
                                        <p:tav tm="0">
                                          <p:val>
                                            <p:fltVal val="0"/>
                                          </p:val>
                                        </p:tav>
                                        <p:tav tm="100000">
                                          <p:val>
                                            <p:strVal val="#ppt_w"/>
                                          </p:val>
                                        </p:tav>
                                      </p:tavLst>
                                    </p:anim>
                                    <p:anim calcmode="lin" valueType="num">
                                      <p:cBhvr>
                                        <p:cTn id="29" dur="1000" fill="hold"/>
                                        <p:tgtEl>
                                          <p:spTgt spid="34"/>
                                        </p:tgtEl>
                                        <p:attrNameLst>
                                          <p:attrName>ppt_h</p:attrName>
                                        </p:attrNameLst>
                                      </p:cBhvr>
                                      <p:tavLst>
                                        <p:tav tm="0">
                                          <p:val>
                                            <p:fltVal val="0"/>
                                          </p:val>
                                        </p:tav>
                                        <p:tav tm="100000">
                                          <p:val>
                                            <p:strVal val="#ppt_h"/>
                                          </p:val>
                                        </p:tav>
                                      </p:tavLst>
                                    </p:anim>
                                    <p:anim calcmode="lin" valueType="num">
                                      <p:cBhvr>
                                        <p:cTn id="30" dur="1000" fill="hold"/>
                                        <p:tgtEl>
                                          <p:spTgt spid="34"/>
                                        </p:tgtEl>
                                        <p:attrNameLst>
                                          <p:attrName>style.rotation</p:attrName>
                                        </p:attrNameLst>
                                      </p:cBhvr>
                                      <p:tavLst>
                                        <p:tav tm="0">
                                          <p:val>
                                            <p:fltVal val="90"/>
                                          </p:val>
                                        </p:tav>
                                        <p:tav tm="100000">
                                          <p:val>
                                            <p:fltVal val="0"/>
                                          </p:val>
                                        </p:tav>
                                      </p:tavLst>
                                    </p:anim>
                                    <p:animEffect transition="in" filter="fade">
                                      <p:cBhvr>
                                        <p:cTn id="31" dur="1000"/>
                                        <p:tgtEl>
                                          <p:spTgt spid="34"/>
                                        </p:tgtEl>
                                      </p:cBhvr>
                                    </p:animEffect>
                                  </p:childTnLst>
                                </p:cTn>
                              </p:par>
                            </p:childTnLst>
                          </p:cTn>
                        </p:par>
                        <p:par>
                          <p:cTn id="32" fill="hold">
                            <p:stCondLst>
                              <p:cond delay="4000"/>
                            </p:stCondLst>
                            <p:childTnLst>
                              <p:par>
                                <p:cTn id="33" presetID="31" presetClass="entr" presetSubtype="0"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p:cTn id="35" dur="1000" fill="hold"/>
                                        <p:tgtEl>
                                          <p:spTgt spid="35"/>
                                        </p:tgtEl>
                                        <p:attrNameLst>
                                          <p:attrName>ppt_w</p:attrName>
                                        </p:attrNameLst>
                                      </p:cBhvr>
                                      <p:tavLst>
                                        <p:tav tm="0">
                                          <p:val>
                                            <p:fltVal val="0"/>
                                          </p:val>
                                        </p:tav>
                                        <p:tav tm="100000">
                                          <p:val>
                                            <p:strVal val="#ppt_w"/>
                                          </p:val>
                                        </p:tav>
                                      </p:tavLst>
                                    </p:anim>
                                    <p:anim calcmode="lin" valueType="num">
                                      <p:cBhvr>
                                        <p:cTn id="36" dur="1000" fill="hold"/>
                                        <p:tgtEl>
                                          <p:spTgt spid="35"/>
                                        </p:tgtEl>
                                        <p:attrNameLst>
                                          <p:attrName>ppt_h</p:attrName>
                                        </p:attrNameLst>
                                      </p:cBhvr>
                                      <p:tavLst>
                                        <p:tav tm="0">
                                          <p:val>
                                            <p:fltVal val="0"/>
                                          </p:val>
                                        </p:tav>
                                        <p:tav tm="100000">
                                          <p:val>
                                            <p:strVal val="#ppt_h"/>
                                          </p:val>
                                        </p:tav>
                                      </p:tavLst>
                                    </p:anim>
                                    <p:anim calcmode="lin" valueType="num">
                                      <p:cBhvr>
                                        <p:cTn id="37" dur="1000" fill="hold"/>
                                        <p:tgtEl>
                                          <p:spTgt spid="35"/>
                                        </p:tgtEl>
                                        <p:attrNameLst>
                                          <p:attrName>style.rotation</p:attrName>
                                        </p:attrNameLst>
                                      </p:cBhvr>
                                      <p:tavLst>
                                        <p:tav tm="0">
                                          <p:val>
                                            <p:fltVal val="90"/>
                                          </p:val>
                                        </p:tav>
                                        <p:tav tm="100000">
                                          <p:val>
                                            <p:fltVal val="0"/>
                                          </p:val>
                                        </p:tav>
                                      </p:tavLst>
                                    </p:anim>
                                    <p:animEffect transition="in" filter="fade">
                                      <p:cBhvr>
                                        <p:cTn id="38" dur="1000"/>
                                        <p:tgtEl>
                                          <p:spTgt spid="35"/>
                                        </p:tgtEl>
                                      </p:cBhvr>
                                    </p:animEffect>
                                  </p:childTnLst>
                                </p:cTn>
                              </p:par>
                            </p:childTnLst>
                          </p:cTn>
                        </p:par>
                        <p:par>
                          <p:cTn id="39" fill="hold">
                            <p:stCondLst>
                              <p:cond delay="5000"/>
                            </p:stCondLst>
                            <p:childTnLst>
                              <p:par>
                                <p:cTn id="40" presetID="31" presetClass="entr" presetSubtype="0" fill="hold" nodeType="after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fltVal val="0"/>
                                          </p:val>
                                        </p:tav>
                                        <p:tav tm="100000">
                                          <p:val>
                                            <p:strVal val="#ppt_w"/>
                                          </p:val>
                                        </p:tav>
                                      </p:tavLst>
                                    </p:anim>
                                    <p:anim calcmode="lin" valueType="num">
                                      <p:cBhvr>
                                        <p:cTn id="43" dur="1000" fill="hold"/>
                                        <p:tgtEl>
                                          <p:spTgt spid="33"/>
                                        </p:tgtEl>
                                        <p:attrNameLst>
                                          <p:attrName>ppt_h</p:attrName>
                                        </p:attrNameLst>
                                      </p:cBhvr>
                                      <p:tavLst>
                                        <p:tav tm="0">
                                          <p:val>
                                            <p:fltVal val="0"/>
                                          </p:val>
                                        </p:tav>
                                        <p:tav tm="100000">
                                          <p:val>
                                            <p:strVal val="#ppt_h"/>
                                          </p:val>
                                        </p:tav>
                                      </p:tavLst>
                                    </p:anim>
                                    <p:anim calcmode="lin" valueType="num">
                                      <p:cBhvr>
                                        <p:cTn id="44" dur="1000" fill="hold"/>
                                        <p:tgtEl>
                                          <p:spTgt spid="33"/>
                                        </p:tgtEl>
                                        <p:attrNameLst>
                                          <p:attrName>style.rotation</p:attrName>
                                        </p:attrNameLst>
                                      </p:cBhvr>
                                      <p:tavLst>
                                        <p:tav tm="0">
                                          <p:val>
                                            <p:fltVal val="90"/>
                                          </p:val>
                                        </p:tav>
                                        <p:tav tm="100000">
                                          <p:val>
                                            <p:fltVal val="0"/>
                                          </p:val>
                                        </p:tav>
                                      </p:tavLst>
                                    </p:anim>
                                    <p:animEffect transition="in" filter="fade">
                                      <p:cBhvr>
                                        <p:cTn id="45" dur="1000"/>
                                        <p:tgtEl>
                                          <p:spTgt spid="33"/>
                                        </p:tgtEl>
                                      </p:cBhvr>
                                    </p:animEffect>
                                  </p:childTnLst>
                                </p:cTn>
                              </p:par>
                            </p:childTnLst>
                          </p:cTn>
                        </p:par>
                        <p:par>
                          <p:cTn id="46" fill="hold">
                            <p:stCondLst>
                              <p:cond delay="6000"/>
                            </p:stCondLst>
                            <p:childTnLst>
                              <p:par>
                                <p:cTn id="47" presetID="53" presetClass="entr" presetSubtype="16" fill="hold" grpId="0" nodeType="after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p:cTn id="49" dur="500" fill="hold"/>
                                        <p:tgtEl>
                                          <p:spTgt spid="48"/>
                                        </p:tgtEl>
                                        <p:attrNameLst>
                                          <p:attrName>ppt_w</p:attrName>
                                        </p:attrNameLst>
                                      </p:cBhvr>
                                      <p:tavLst>
                                        <p:tav tm="0">
                                          <p:val>
                                            <p:fltVal val="0"/>
                                          </p:val>
                                        </p:tav>
                                        <p:tav tm="100000">
                                          <p:val>
                                            <p:strVal val="#ppt_w"/>
                                          </p:val>
                                        </p:tav>
                                      </p:tavLst>
                                    </p:anim>
                                    <p:anim calcmode="lin" valueType="num">
                                      <p:cBhvr>
                                        <p:cTn id="50" dur="500" fill="hold"/>
                                        <p:tgtEl>
                                          <p:spTgt spid="48"/>
                                        </p:tgtEl>
                                        <p:attrNameLst>
                                          <p:attrName>ppt_h</p:attrName>
                                        </p:attrNameLst>
                                      </p:cBhvr>
                                      <p:tavLst>
                                        <p:tav tm="0">
                                          <p:val>
                                            <p:fltVal val="0"/>
                                          </p:val>
                                        </p:tav>
                                        <p:tav tm="100000">
                                          <p:val>
                                            <p:strVal val="#ppt_h"/>
                                          </p:val>
                                        </p:tav>
                                      </p:tavLst>
                                    </p:anim>
                                    <p:animEffect transition="in" filter="fade">
                                      <p:cBhvr>
                                        <p:cTn id="5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1408</TotalTime>
  <Words>1355</Words>
  <Application>Microsoft Office PowerPoint</Application>
  <PresentationFormat>On-screen Show (4:3)</PresentationFormat>
  <Paragraphs>169</Paragraphs>
  <Slides>31</Slides>
  <Notes>22</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Using                                  the                    Sunday   school curriculum</vt:lpstr>
      <vt:lpstr>PowerPoint Presentation</vt:lpstr>
      <vt:lpstr>Benefits of A Sunday school curriculum</vt:lpstr>
      <vt:lpstr>PowerPoint Presentation</vt:lpstr>
      <vt:lpstr>PowerPoint Presentation</vt:lpstr>
      <vt:lpstr>PowerPoint Presentation</vt:lpstr>
      <vt:lpstr>Lesson planning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Barnes</dc:creator>
  <cp:lastModifiedBy>Yhanic Morris</cp:lastModifiedBy>
  <cp:revision>33</cp:revision>
  <dcterms:created xsi:type="dcterms:W3CDTF">2017-04-03T21:02:16Z</dcterms:created>
  <dcterms:modified xsi:type="dcterms:W3CDTF">2017-04-04T20:40:06Z</dcterms:modified>
</cp:coreProperties>
</file>